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65" r:id="rId3"/>
    <p:sldId id="262" r:id="rId4"/>
    <p:sldId id="258" r:id="rId5"/>
    <p:sldId id="260" r:id="rId6"/>
    <p:sldId id="261" r:id="rId7"/>
    <p:sldId id="264" r:id="rId8"/>
    <p:sldId id="263" r:id="rId9"/>
    <p:sldId id="266" r:id="rId10"/>
    <p:sldId id="268" r:id="rId11"/>
    <p:sldId id="281" r:id="rId12"/>
    <p:sldId id="280" r:id="rId13"/>
    <p:sldId id="283" r:id="rId14"/>
    <p:sldId id="269" r:id="rId15"/>
    <p:sldId id="270" r:id="rId16"/>
    <p:sldId id="274" r:id="rId17"/>
    <p:sldId id="271" r:id="rId18"/>
    <p:sldId id="272" r:id="rId19"/>
    <p:sldId id="282" r:id="rId20"/>
    <p:sldId id="273" r:id="rId21"/>
    <p:sldId id="275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E5162F-C74D-492C-806D-FE3DAC8498E6}" v="580" dt="2024-11-23T10:52:00.359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94660"/>
  </p:normalViewPr>
  <p:slideViewPr>
    <p:cSldViewPr snapToGrid="0">
      <p:cViewPr varScale="1">
        <p:scale>
          <a:sx n="94" d="100"/>
          <a:sy n="94" d="100"/>
        </p:scale>
        <p:origin x="86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him laraki" userId="95c76f05f91f7712" providerId="LiveId" clId="{51E5162F-C74D-492C-806D-FE3DAC8498E6}"/>
    <pc:docChg chg="undo redo custSel addSld delSld modSld sldOrd">
      <pc:chgData name="brahim laraki" userId="95c76f05f91f7712" providerId="LiveId" clId="{51E5162F-C74D-492C-806D-FE3DAC8498E6}" dt="2024-11-23T10:53:20.772" v="3927" actId="12"/>
      <pc:docMkLst>
        <pc:docMk/>
      </pc:docMkLst>
      <pc:sldChg chg="addSp delSp modSp mod">
        <pc:chgData name="brahim laraki" userId="95c76f05f91f7712" providerId="LiveId" clId="{51E5162F-C74D-492C-806D-FE3DAC8498E6}" dt="2024-11-23T09:32:55.087" v="3852" actId="20577"/>
        <pc:sldMkLst>
          <pc:docMk/>
          <pc:sldMk cId="1233394025" sldId="256"/>
        </pc:sldMkLst>
        <pc:spChg chg="mod">
          <ac:chgData name="brahim laraki" userId="95c76f05f91f7712" providerId="LiveId" clId="{51E5162F-C74D-492C-806D-FE3DAC8498E6}" dt="2024-11-18T18:56:08.870" v="3746" actId="27636"/>
          <ac:spMkLst>
            <pc:docMk/>
            <pc:sldMk cId="1233394025" sldId="256"/>
            <ac:spMk id="2" creationId="{D3E50CAF-0268-A15C-FF8C-B317FE2BBCB0}"/>
          </ac:spMkLst>
        </pc:spChg>
        <pc:spChg chg="mod">
          <ac:chgData name="brahim laraki" userId="95c76f05f91f7712" providerId="LiveId" clId="{51E5162F-C74D-492C-806D-FE3DAC8498E6}" dt="2024-11-23T09:32:55.087" v="3852" actId="20577"/>
          <ac:spMkLst>
            <pc:docMk/>
            <pc:sldMk cId="1233394025" sldId="256"/>
            <ac:spMk id="3" creationId="{6958C4AA-F1EF-3D0D-7AE9-FCFB3CAA7746}"/>
          </ac:spMkLst>
        </pc:spChg>
        <pc:spChg chg="add del">
          <ac:chgData name="brahim laraki" userId="95c76f05f91f7712" providerId="LiveId" clId="{51E5162F-C74D-492C-806D-FE3DAC8498E6}" dt="2024-11-13T15:41:38.318" v="2" actId="26606"/>
          <ac:spMkLst>
            <pc:docMk/>
            <pc:sldMk cId="1233394025" sldId="256"/>
            <ac:spMk id="12" creationId="{0671A8AE-40A1-4631-A6B8-581AFF065482}"/>
          </ac:spMkLst>
        </pc:spChg>
        <pc:spChg chg="add del">
          <ac:chgData name="brahim laraki" userId="95c76f05f91f7712" providerId="LiveId" clId="{51E5162F-C74D-492C-806D-FE3DAC8498E6}" dt="2024-11-13T15:41:38.318" v="2" actId="26606"/>
          <ac:spMkLst>
            <pc:docMk/>
            <pc:sldMk cId="1233394025" sldId="256"/>
            <ac:spMk id="14" creationId="{AB58EF07-17C2-48CF-ABB0-EEF1F17CB8F0}"/>
          </ac:spMkLst>
        </pc:spChg>
        <pc:spChg chg="add del">
          <ac:chgData name="brahim laraki" userId="95c76f05f91f7712" providerId="LiveId" clId="{51E5162F-C74D-492C-806D-FE3DAC8498E6}" dt="2024-11-13T15:41:38.318" v="2" actId="26606"/>
          <ac:spMkLst>
            <pc:docMk/>
            <pc:sldMk cId="1233394025" sldId="256"/>
            <ac:spMk id="16" creationId="{AF2F604E-43BE-4DC3-B983-E071523364F8}"/>
          </ac:spMkLst>
        </pc:spChg>
        <pc:spChg chg="add del">
          <ac:chgData name="brahim laraki" userId="95c76f05f91f7712" providerId="LiveId" clId="{51E5162F-C74D-492C-806D-FE3DAC8498E6}" dt="2024-11-13T15:41:38.318" v="2" actId="26606"/>
          <ac:spMkLst>
            <pc:docMk/>
            <pc:sldMk cId="1233394025" sldId="256"/>
            <ac:spMk id="18" creationId="{08C9B587-E65E-4B52-B37C-ABEBB6E87928}"/>
          </ac:spMkLst>
        </pc:spChg>
        <pc:spChg chg="add del">
          <ac:chgData name="brahim laraki" userId="95c76f05f91f7712" providerId="LiveId" clId="{51E5162F-C74D-492C-806D-FE3DAC8498E6}" dt="2024-11-13T15:41:38.318" v="1" actId="26606"/>
          <ac:spMkLst>
            <pc:docMk/>
            <pc:sldMk cId="1233394025" sldId="256"/>
            <ac:spMk id="23" creationId="{5964CBE2-084A-47DF-A704-CF5F6217B569}"/>
          </ac:spMkLst>
        </pc:spChg>
        <pc:spChg chg="add del">
          <ac:chgData name="brahim laraki" userId="95c76f05f91f7712" providerId="LiveId" clId="{51E5162F-C74D-492C-806D-FE3DAC8498E6}" dt="2024-11-13T15:41:38.318" v="1" actId="26606"/>
          <ac:spMkLst>
            <pc:docMk/>
            <pc:sldMk cId="1233394025" sldId="256"/>
            <ac:spMk id="25" creationId="{686A5CBB-E03B-4019-8BCD-78975D39E48C}"/>
          </ac:spMkLst>
        </pc:spChg>
        <pc:spChg chg="add del">
          <ac:chgData name="brahim laraki" userId="95c76f05f91f7712" providerId="LiveId" clId="{51E5162F-C74D-492C-806D-FE3DAC8498E6}" dt="2024-11-13T15:41:38.318" v="1" actId="26606"/>
          <ac:spMkLst>
            <pc:docMk/>
            <pc:sldMk cId="1233394025" sldId="256"/>
            <ac:spMk id="27" creationId="{94993204-9792-4E61-A83C-73D4379E2B1C}"/>
          </ac:spMkLst>
        </pc:spChg>
        <pc:spChg chg="add del">
          <ac:chgData name="brahim laraki" userId="95c76f05f91f7712" providerId="LiveId" clId="{51E5162F-C74D-492C-806D-FE3DAC8498E6}" dt="2024-11-13T15:45:31.403" v="13" actId="26606"/>
          <ac:spMkLst>
            <pc:docMk/>
            <pc:sldMk cId="1233394025" sldId="256"/>
            <ac:spMk id="29" creationId="{ECC07320-C2CA-4E29-8481-9D9E143C7788}"/>
          </ac:spMkLst>
        </pc:spChg>
        <pc:spChg chg="add del">
          <ac:chgData name="brahim laraki" userId="95c76f05f91f7712" providerId="LiveId" clId="{51E5162F-C74D-492C-806D-FE3DAC8498E6}" dt="2024-11-13T15:45:31.403" v="13" actId="26606"/>
          <ac:spMkLst>
            <pc:docMk/>
            <pc:sldMk cId="1233394025" sldId="256"/>
            <ac:spMk id="30" creationId="{178FB36B-5BFE-42CA-BC60-1115E0D95EEC}"/>
          </ac:spMkLst>
        </pc:spChg>
        <pc:spChg chg="add del">
          <ac:chgData name="brahim laraki" userId="95c76f05f91f7712" providerId="LiveId" clId="{51E5162F-C74D-492C-806D-FE3DAC8498E6}" dt="2024-11-13T15:45:23.117" v="10" actId="26606"/>
          <ac:spMkLst>
            <pc:docMk/>
            <pc:sldMk cId="1233394025" sldId="256"/>
            <ac:spMk id="35" creationId="{C1DD1A8A-57D5-4A81-AD04-532B043C5611}"/>
          </ac:spMkLst>
        </pc:spChg>
        <pc:spChg chg="add del">
          <ac:chgData name="brahim laraki" userId="95c76f05f91f7712" providerId="LiveId" clId="{51E5162F-C74D-492C-806D-FE3DAC8498E6}" dt="2024-11-13T15:45:23.117" v="10" actId="26606"/>
          <ac:spMkLst>
            <pc:docMk/>
            <pc:sldMk cId="1233394025" sldId="256"/>
            <ac:spMk id="37" creationId="{007891EC-4501-44ED-A8C8-B11B6DB767AB}"/>
          </ac:spMkLst>
        </pc:spChg>
        <pc:spChg chg="add del">
          <ac:chgData name="brahim laraki" userId="95c76f05f91f7712" providerId="LiveId" clId="{51E5162F-C74D-492C-806D-FE3DAC8498E6}" dt="2024-11-13T15:45:31.387" v="12" actId="26606"/>
          <ac:spMkLst>
            <pc:docMk/>
            <pc:sldMk cId="1233394025" sldId="256"/>
            <ac:spMk id="39" creationId="{D4331EE8-85A4-4588-8D9E-70E534D477DB}"/>
          </ac:spMkLst>
        </pc:spChg>
        <pc:spChg chg="add del">
          <ac:chgData name="brahim laraki" userId="95c76f05f91f7712" providerId="LiveId" clId="{51E5162F-C74D-492C-806D-FE3DAC8498E6}" dt="2024-11-13T15:45:31.387" v="12" actId="26606"/>
          <ac:spMkLst>
            <pc:docMk/>
            <pc:sldMk cId="1233394025" sldId="256"/>
            <ac:spMk id="40" creationId="{A8384FB5-9ADC-4DDC-881B-597D56F5B15D}"/>
          </ac:spMkLst>
        </pc:spChg>
        <pc:spChg chg="add del">
          <ac:chgData name="brahim laraki" userId="95c76f05f91f7712" providerId="LiveId" clId="{51E5162F-C74D-492C-806D-FE3DAC8498E6}" dt="2024-11-13T15:45:31.387" v="12" actId="26606"/>
          <ac:spMkLst>
            <pc:docMk/>
            <pc:sldMk cId="1233394025" sldId="256"/>
            <ac:spMk id="41" creationId="{49D6C862-61CC-4B46-8080-96583D653BAB}"/>
          </ac:spMkLst>
        </pc:spChg>
        <pc:spChg chg="add del">
          <ac:chgData name="brahim laraki" userId="95c76f05f91f7712" providerId="LiveId" clId="{51E5162F-C74D-492C-806D-FE3DAC8498E6}" dt="2024-11-13T15:45:31.387" v="12" actId="26606"/>
          <ac:spMkLst>
            <pc:docMk/>
            <pc:sldMk cId="1233394025" sldId="256"/>
            <ac:spMk id="42" creationId="{BC05CA36-AD6A-4ABF-9A05-52E5A143D2BB}"/>
          </ac:spMkLst>
        </pc:spChg>
        <pc:spChg chg="add del">
          <ac:chgData name="brahim laraki" userId="95c76f05f91f7712" providerId="LiveId" clId="{51E5162F-C74D-492C-806D-FE3DAC8498E6}" dt="2024-11-13T15:45:31.387" v="12" actId="26606"/>
          <ac:spMkLst>
            <pc:docMk/>
            <pc:sldMk cId="1233394025" sldId="256"/>
            <ac:spMk id="43" creationId="{E37EECFC-A684-4391-AE85-4CDAF5565F61}"/>
          </ac:spMkLst>
        </pc:spChg>
        <pc:spChg chg="add">
          <ac:chgData name="brahim laraki" userId="95c76f05f91f7712" providerId="LiveId" clId="{51E5162F-C74D-492C-806D-FE3DAC8498E6}" dt="2024-11-13T15:45:31.403" v="13" actId="26606"/>
          <ac:spMkLst>
            <pc:docMk/>
            <pc:sldMk cId="1233394025" sldId="256"/>
            <ac:spMk id="45" creationId="{F4AFDDCA-6ABA-4D23-8A5C-1BF0F4308148}"/>
          </ac:spMkLst>
        </pc:spChg>
        <pc:spChg chg="add">
          <ac:chgData name="brahim laraki" userId="95c76f05f91f7712" providerId="LiveId" clId="{51E5162F-C74D-492C-806D-FE3DAC8498E6}" dt="2024-11-13T15:45:31.403" v="13" actId="26606"/>
          <ac:spMkLst>
            <pc:docMk/>
            <pc:sldMk cId="1233394025" sldId="256"/>
            <ac:spMk id="46" creationId="{8555C5B3-193A-4749-9AFD-682E53CDDE8F}"/>
          </ac:spMkLst>
        </pc:spChg>
        <pc:spChg chg="add">
          <ac:chgData name="brahim laraki" userId="95c76f05f91f7712" providerId="LiveId" clId="{51E5162F-C74D-492C-806D-FE3DAC8498E6}" dt="2024-11-13T15:45:31.403" v="13" actId="26606"/>
          <ac:spMkLst>
            <pc:docMk/>
            <pc:sldMk cId="1233394025" sldId="256"/>
            <ac:spMk id="47" creationId="{2EAE06A6-F76A-41C9-827A-C561B004485C}"/>
          </ac:spMkLst>
        </pc:spChg>
        <pc:spChg chg="add">
          <ac:chgData name="brahim laraki" userId="95c76f05f91f7712" providerId="LiveId" clId="{51E5162F-C74D-492C-806D-FE3DAC8498E6}" dt="2024-11-13T15:45:31.403" v="13" actId="26606"/>
          <ac:spMkLst>
            <pc:docMk/>
            <pc:sldMk cId="1233394025" sldId="256"/>
            <ac:spMk id="48" creationId="{89F9D4E8-0639-444B-949B-9518585061AF}"/>
          </ac:spMkLst>
        </pc:spChg>
        <pc:spChg chg="add">
          <ac:chgData name="brahim laraki" userId="95c76f05f91f7712" providerId="LiveId" clId="{51E5162F-C74D-492C-806D-FE3DAC8498E6}" dt="2024-11-13T15:45:31.403" v="13" actId="26606"/>
          <ac:spMkLst>
            <pc:docMk/>
            <pc:sldMk cId="1233394025" sldId="256"/>
            <ac:spMk id="49" creationId="{7E3DA7A2-ED70-4BBA-AB72-00AD461FA405}"/>
          </ac:spMkLst>
        </pc:spChg>
        <pc:spChg chg="add">
          <ac:chgData name="brahim laraki" userId="95c76f05f91f7712" providerId="LiveId" clId="{51E5162F-C74D-492C-806D-FE3DAC8498E6}" dt="2024-11-13T15:45:31.403" v="13" actId="26606"/>
          <ac:spMkLst>
            <pc:docMk/>
            <pc:sldMk cId="1233394025" sldId="256"/>
            <ac:spMk id="50" creationId="{FC485432-3647-4218-B5D3-15D3FA222B13}"/>
          </ac:spMkLst>
        </pc:spChg>
        <pc:picChg chg="add mod ord">
          <ac:chgData name="brahim laraki" userId="95c76f05f91f7712" providerId="LiveId" clId="{51E5162F-C74D-492C-806D-FE3DAC8498E6}" dt="2024-11-13T15:45:31.403" v="13" actId="26606"/>
          <ac:picMkLst>
            <pc:docMk/>
            <pc:sldMk cId="1233394025" sldId="256"/>
            <ac:picMk id="5" creationId="{1EB22B32-EB7F-BBC8-14D9-4D126A05FACD}"/>
          </ac:picMkLst>
        </pc:picChg>
        <pc:picChg chg="del mod ord">
          <ac:chgData name="brahim laraki" userId="95c76f05f91f7712" providerId="LiveId" clId="{51E5162F-C74D-492C-806D-FE3DAC8498E6}" dt="2024-11-13T15:45:04.170" v="7" actId="478"/>
          <ac:picMkLst>
            <pc:docMk/>
            <pc:sldMk cId="1233394025" sldId="256"/>
            <ac:picMk id="7" creationId="{C258F1B7-00AB-F358-C78E-336BC32B6540}"/>
          </ac:picMkLst>
        </pc:picChg>
      </pc:sldChg>
      <pc:sldChg chg="modSp del">
        <pc:chgData name="brahim laraki" userId="95c76f05f91f7712" providerId="LiveId" clId="{51E5162F-C74D-492C-806D-FE3DAC8498E6}" dt="2024-11-14T13:02:40.261" v="70" actId="47"/>
        <pc:sldMkLst>
          <pc:docMk/>
          <pc:sldMk cId="3816663434" sldId="257"/>
        </pc:sldMkLst>
        <pc:graphicFrameChg chg="mod">
          <ac:chgData name="brahim laraki" userId="95c76f05f91f7712" providerId="LiveId" clId="{51E5162F-C74D-492C-806D-FE3DAC8498E6}" dt="2024-11-14T13:02:30.116" v="69" actId="313"/>
          <ac:graphicFrameMkLst>
            <pc:docMk/>
            <pc:sldMk cId="3816663434" sldId="257"/>
            <ac:graphicFrameMk id="34" creationId="{E1018E71-F98D-976A-196E-C700057CEF86}"/>
          </ac:graphicFrameMkLst>
        </pc:graphicFrameChg>
      </pc:sldChg>
      <pc:sldChg chg="addSp modSp mod">
        <pc:chgData name="brahim laraki" userId="95c76f05f91f7712" providerId="LiveId" clId="{51E5162F-C74D-492C-806D-FE3DAC8498E6}" dt="2024-11-13T16:08:48.676" v="43" actId="14100"/>
        <pc:sldMkLst>
          <pc:docMk/>
          <pc:sldMk cId="791208019" sldId="258"/>
        </pc:sldMkLst>
        <pc:spChg chg="add mod">
          <ac:chgData name="brahim laraki" userId="95c76f05f91f7712" providerId="LiveId" clId="{51E5162F-C74D-492C-806D-FE3DAC8498E6}" dt="2024-11-13T16:08:48.676" v="43" actId="14100"/>
          <ac:spMkLst>
            <pc:docMk/>
            <pc:sldMk cId="791208019" sldId="258"/>
            <ac:spMk id="3" creationId="{215D1F65-F5B6-F754-F19B-E2D621C7D371}"/>
          </ac:spMkLst>
        </pc:spChg>
        <pc:spChg chg="mod">
          <ac:chgData name="brahim laraki" userId="95c76f05f91f7712" providerId="LiveId" clId="{51E5162F-C74D-492C-806D-FE3DAC8498E6}" dt="2024-11-13T15:46:16.722" v="15" actId="1076"/>
          <ac:spMkLst>
            <pc:docMk/>
            <pc:sldMk cId="791208019" sldId="258"/>
            <ac:spMk id="7" creationId="{42E9E453-48A9-1CED-CE6F-D485F88FCF5B}"/>
          </ac:spMkLst>
        </pc:spChg>
        <pc:graphicFrameChg chg="mod">
          <ac:chgData name="brahim laraki" userId="95c76f05f91f7712" providerId="LiveId" clId="{51E5162F-C74D-492C-806D-FE3DAC8498E6}" dt="2024-11-13T15:46:31.702" v="17"/>
          <ac:graphicFrameMkLst>
            <pc:docMk/>
            <pc:sldMk cId="791208019" sldId="258"/>
            <ac:graphicFrameMk id="32" creationId="{7DB95B66-EE61-CF0F-041B-D9C9FDE9197E}"/>
          </ac:graphicFrameMkLst>
        </pc:graphicFrameChg>
      </pc:sldChg>
      <pc:sldChg chg="addSp delSp modSp mod">
        <pc:chgData name="brahim laraki" userId="95c76f05f91f7712" providerId="LiveId" clId="{51E5162F-C74D-492C-806D-FE3DAC8498E6}" dt="2024-11-18T13:15:25.318" v="2728" actId="207"/>
        <pc:sldMkLst>
          <pc:docMk/>
          <pc:sldMk cId="3018048249" sldId="260"/>
        </pc:sldMkLst>
        <pc:spChg chg="add del mod">
          <ac:chgData name="brahim laraki" userId="95c76f05f91f7712" providerId="LiveId" clId="{51E5162F-C74D-492C-806D-FE3DAC8498E6}" dt="2024-11-18T13:12:27.157" v="2680"/>
          <ac:spMkLst>
            <pc:docMk/>
            <pc:sldMk cId="3018048249" sldId="260"/>
            <ac:spMk id="2" creationId="{A3F666C5-6084-30DC-DA98-91F463FAD1E5}"/>
          </ac:spMkLst>
        </pc:spChg>
        <pc:spChg chg="add del mod">
          <ac:chgData name="brahim laraki" userId="95c76f05f91f7712" providerId="LiveId" clId="{51E5162F-C74D-492C-806D-FE3DAC8498E6}" dt="2024-11-18T13:13:26.830" v="2689" actId="478"/>
          <ac:spMkLst>
            <pc:docMk/>
            <pc:sldMk cId="3018048249" sldId="260"/>
            <ac:spMk id="4" creationId="{D2A96F92-9D72-1088-5E6D-13D6A86B789E}"/>
          </ac:spMkLst>
        </pc:spChg>
        <pc:spChg chg="add mod">
          <ac:chgData name="brahim laraki" userId="95c76f05f91f7712" providerId="LiveId" clId="{51E5162F-C74D-492C-806D-FE3DAC8498E6}" dt="2024-11-18T13:15:25.318" v="2728" actId="207"/>
          <ac:spMkLst>
            <pc:docMk/>
            <pc:sldMk cId="3018048249" sldId="260"/>
            <ac:spMk id="6" creationId="{E4191902-D223-01A0-C53A-30D94CA6988E}"/>
          </ac:spMkLst>
        </pc:spChg>
        <pc:spChg chg="add del">
          <ac:chgData name="brahim laraki" userId="95c76f05f91f7712" providerId="LiveId" clId="{51E5162F-C74D-492C-806D-FE3DAC8498E6}" dt="2024-11-14T15:41:20.625" v="750" actId="26606"/>
          <ac:spMkLst>
            <pc:docMk/>
            <pc:sldMk cId="3018048249" sldId="260"/>
            <ac:spMk id="60" creationId="{A8384FB5-9ADC-4DDC-881B-597D56F5B15D}"/>
          </ac:spMkLst>
        </pc:spChg>
        <pc:spChg chg="add del">
          <ac:chgData name="brahim laraki" userId="95c76f05f91f7712" providerId="LiveId" clId="{51E5162F-C74D-492C-806D-FE3DAC8498E6}" dt="2024-11-14T15:41:20.625" v="750" actId="26606"/>
          <ac:spMkLst>
            <pc:docMk/>
            <pc:sldMk cId="3018048249" sldId="260"/>
            <ac:spMk id="61" creationId="{1199E1B1-A8C0-4FE8-A5A8-1CB41D69F857}"/>
          </ac:spMkLst>
        </pc:spChg>
        <pc:spChg chg="add del">
          <ac:chgData name="brahim laraki" userId="95c76f05f91f7712" providerId="LiveId" clId="{51E5162F-C74D-492C-806D-FE3DAC8498E6}" dt="2024-11-14T15:41:20.625" v="750" actId="26606"/>
          <ac:spMkLst>
            <pc:docMk/>
            <pc:sldMk cId="3018048249" sldId="260"/>
            <ac:spMk id="62" creationId="{84A8DE83-DE75-4B41-9DB4-A7EC0B0DEC0B}"/>
          </ac:spMkLst>
        </pc:spChg>
        <pc:spChg chg="add del">
          <ac:chgData name="brahim laraki" userId="95c76f05f91f7712" providerId="LiveId" clId="{51E5162F-C74D-492C-806D-FE3DAC8498E6}" dt="2024-11-14T15:20:30.957" v="603" actId="26606"/>
          <ac:spMkLst>
            <pc:docMk/>
            <pc:sldMk cId="3018048249" sldId="260"/>
            <ac:spMk id="63" creationId="{A8384FB5-9ADC-4DDC-881B-597D56F5B15D}"/>
          </ac:spMkLst>
        </pc:spChg>
        <pc:spChg chg="add del">
          <ac:chgData name="brahim laraki" userId="95c76f05f91f7712" providerId="LiveId" clId="{51E5162F-C74D-492C-806D-FE3DAC8498E6}" dt="2024-11-14T15:41:20.625" v="750" actId="26606"/>
          <ac:spMkLst>
            <pc:docMk/>
            <pc:sldMk cId="3018048249" sldId="260"/>
            <ac:spMk id="64" creationId="{A7009A0A-BEF5-4EAC-AF15-E4F9F002E239}"/>
          </ac:spMkLst>
        </pc:spChg>
        <pc:spChg chg="add del">
          <ac:chgData name="brahim laraki" userId="95c76f05f91f7712" providerId="LiveId" clId="{51E5162F-C74D-492C-806D-FE3DAC8498E6}" dt="2024-11-14T15:20:30.957" v="603" actId="26606"/>
          <ac:spMkLst>
            <pc:docMk/>
            <pc:sldMk cId="3018048249" sldId="260"/>
            <ac:spMk id="65" creationId="{91E5A9A7-95C6-4F4F-B00E-C82E07FE62EF}"/>
          </ac:spMkLst>
        </pc:spChg>
        <pc:spChg chg="add del">
          <ac:chgData name="brahim laraki" userId="95c76f05f91f7712" providerId="LiveId" clId="{51E5162F-C74D-492C-806D-FE3DAC8498E6}" dt="2024-11-14T15:20:30.957" v="603" actId="26606"/>
          <ac:spMkLst>
            <pc:docMk/>
            <pc:sldMk cId="3018048249" sldId="260"/>
            <ac:spMk id="67" creationId="{D07DD2DE-F619-49DD-B5E7-03A290FF4ED1}"/>
          </ac:spMkLst>
        </pc:spChg>
        <pc:spChg chg="add del">
          <ac:chgData name="brahim laraki" userId="95c76f05f91f7712" providerId="LiveId" clId="{51E5162F-C74D-492C-806D-FE3DAC8498E6}" dt="2024-11-14T15:20:30.957" v="603" actId="26606"/>
          <ac:spMkLst>
            <pc:docMk/>
            <pc:sldMk cId="3018048249" sldId="260"/>
            <ac:spMk id="69" creationId="{85149191-5F60-4A28-AAFF-039F96B0F3EC}"/>
          </ac:spMkLst>
        </pc:spChg>
        <pc:spChg chg="add del">
          <ac:chgData name="brahim laraki" userId="95c76f05f91f7712" providerId="LiveId" clId="{51E5162F-C74D-492C-806D-FE3DAC8498E6}" dt="2024-11-14T15:20:30.957" v="603" actId="26606"/>
          <ac:spMkLst>
            <pc:docMk/>
            <pc:sldMk cId="3018048249" sldId="260"/>
            <ac:spMk id="71" creationId="{F8260ED5-17F7-4158-B241-D51DD4CF1B7E}"/>
          </ac:spMkLst>
        </pc:spChg>
        <pc:spChg chg="add del">
          <ac:chgData name="brahim laraki" userId="95c76f05f91f7712" providerId="LiveId" clId="{51E5162F-C74D-492C-806D-FE3DAC8498E6}" dt="2024-11-14T15:20:53.926" v="613" actId="26606"/>
          <ac:spMkLst>
            <pc:docMk/>
            <pc:sldMk cId="3018048249" sldId="260"/>
            <ac:spMk id="73" creationId="{A8384FB5-9ADC-4DDC-881B-597D56F5B15D}"/>
          </ac:spMkLst>
        </pc:spChg>
        <pc:spChg chg="add del">
          <ac:chgData name="brahim laraki" userId="95c76f05f91f7712" providerId="LiveId" clId="{51E5162F-C74D-492C-806D-FE3DAC8498E6}" dt="2024-11-14T15:20:53.926" v="613" actId="26606"/>
          <ac:spMkLst>
            <pc:docMk/>
            <pc:sldMk cId="3018048249" sldId="260"/>
            <ac:spMk id="74" creationId="{1199E1B1-A8C0-4FE8-A5A8-1CB41D69F857}"/>
          </ac:spMkLst>
        </pc:spChg>
        <pc:spChg chg="add del">
          <ac:chgData name="brahim laraki" userId="95c76f05f91f7712" providerId="LiveId" clId="{51E5162F-C74D-492C-806D-FE3DAC8498E6}" dt="2024-11-14T15:20:53.926" v="613" actId="26606"/>
          <ac:spMkLst>
            <pc:docMk/>
            <pc:sldMk cId="3018048249" sldId="260"/>
            <ac:spMk id="75" creationId="{84A8DE83-DE75-4B41-9DB4-A7EC0B0DEC0B}"/>
          </ac:spMkLst>
        </pc:spChg>
        <pc:spChg chg="add del">
          <ac:chgData name="brahim laraki" userId="95c76f05f91f7712" providerId="LiveId" clId="{51E5162F-C74D-492C-806D-FE3DAC8498E6}" dt="2024-11-14T15:20:53.926" v="613" actId="26606"/>
          <ac:spMkLst>
            <pc:docMk/>
            <pc:sldMk cId="3018048249" sldId="260"/>
            <ac:spMk id="76" creationId="{A7009A0A-BEF5-4EAC-AF15-E4F9F002E239}"/>
          </ac:spMkLst>
        </pc:spChg>
        <pc:grpChg chg="add del">
          <ac:chgData name="brahim laraki" userId="95c76f05f91f7712" providerId="LiveId" clId="{51E5162F-C74D-492C-806D-FE3DAC8498E6}" dt="2024-11-14T15:41:20.625" v="750" actId="26606"/>
          <ac:grpSpMkLst>
            <pc:docMk/>
            <pc:sldMk cId="3018048249" sldId="260"/>
            <ac:grpSpMk id="57" creationId="{6258F736-B256-8039-9DC6-F4E49A5C5AD5}"/>
          </ac:grpSpMkLst>
        </pc:grpChg>
        <pc:picChg chg="add mod">
          <ac:chgData name="brahim laraki" userId="95c76f05f91f7712" providerId="LiveId" clId="{51E5162F-C74D-492C-806D-FE3DAC8498E6}" dt="2024-11-18T13:13:42.535" v="2692" actId="14100"/>
          <ac:picMkLst>
            <pc:docMk/>
            <pc:sldMk cId="3018048249" sldId="260"/>
            <ac:picMk id="5" creationId="{F7465348-FE71-CB09-98A3-40B8AF803154}"/>
          </ac:picMkLst>
        </pc:picChg>
        <pc:picChg chg="del mod ord">
          <ac:chgData name="brahim laraki" userId="95c76f05f91f7712" providerId="LiveId" clId="{51E5162F-C74D-492C-806D-FE3DAC8498E6}" dt="2024-11-18T13:12:27.157" v="2678" actId="478"/>
          <ac:picMkLst>
            <pc:docMk/>
            <pc:sldMk cId="3018048249" sldId="260"/>
            <ac:picMk id="14" creationId="{7C275655-AFAE-B253-478E-5BB2E14B5F00}"/>
          </ac:picMkLst>
        </pc:picChg>
      </pc:sldChg>
      <pc:sldChg chg="addSp delSp modSp new mod setBg">
        <pc:chgData name="brahim laraki" userId="95c76f05f91f7712" providerId="LiveId" clId="{51E5162F-C74D-492C-806D-FE3DAC8498E6}" dt="2024-11-18T16:17:21.506" v="3499" actId="14100"/>
        <pc:sldMkLst>
          <pc:docMk/>
          <pc:sldMk cId="3348711631" sldId="261"/>
        </pc:sldMkLst>
        <pc:spChg chg="mod">
          <ac:chgData name="brahim laraki" userId="95c76f05f91f7712" providerId="LiveId" clId="{51E5162F-C74D-492C-806D-FE3DAC8498E6}" dt="2024-11-18T16:17:21.506" v="3499" actId="14100"/>
          <ac:spMkLst>
            <pc:docMk/>
            <pc:sldMk cId="3348711631" sldId="261"/>
            <ac:spMk id="2" creationId="{C48CCCF9-0F87-EDD2-FA25-F015CC28C54B}"/>
          </ac:spMkLst>
        </pc:spChg>
        <pc:spChg chg="del mod">
          <ac:chgData name="brahim laraki" userId="95c76f05f91f7712" providerId="LiveId" clId="{51E5162F-C74D-492C-806D-FE3DAC8498E6}" dt="2024-11-14T13:08:53.640" v="77" actId="26606"/>
          <ac:spMkLst>
            <pc:docMk/>
            <pc:sldMk cId="3348711631" sldId="261"/>
            <ac:spMk id="3" creationId="{E42C83DE-A5C5-BAB1-8331-59EF2D75195E}"/>
          </ac:spMkLst>
        </pc:spChg>
        <pc:spChg chg="add">
          <ac:chgData name="brahim laraki" userId="95c76f05f91f7712" providerId="LiveId" clId="{51E5162F-C74D-492C-806D-FE3DAC8498E6}" dt="2024-11-14T13:08:53.640" v="77" actId="26606"/>
          <ac:spMkLst>
            <pc:docMk/>
            <pc:sldMk cId="3348711631" sldId="261"/>
            <ac:spMk id="9" creationId="{BACC6370-2D7E-4714-9D71-7542949D7D5D}"/>
          </ac:spMkLst>
        </pc:spChg>
        <pc:spChg chg="add">
          <ac:chgData name="brahim laraki" userId="95c76f05f91f7712" providerId="LiveId" clId="{51E5162F-C74D-492C-806D-FE3DAC8498E6}" dt="2024-11-14T13:08:53.640" v="77" actId="26606"/>
          <ac:spMkLst>
            <pc:docMk/>
            <pc:sldMk cId="3348711631" sldId="261"/>
            <ac:spMk id="11" creationId="{F68B3F68-107C-434F-AA38-110D5EA91B85}"/>
          </ac:spMkLst>
        </pc:spChg>
        <pc:spChg chg="add">
          <ac:chgData name="brahim laraki" userId="95c76f05f91f7712" providerId="LiveId" clId="{51E5162F-C74D-492C-806D-FE3DAC8498E6}" dt="2024-11-14T13:08:53.640" v="77" actId="26606"/>
          <ac:spMkLst>
            <pc:docMk/>
            <pc:sldMk cId="3348711631" sldId="261"/>
            <ac:spMk id="13" creationId="{AAD0DBB9-1A4B-4391-81D4-CB19F9AB918A}"/>
          </ac:spMkLst>
        </pc:spChg>
        <pc:spChg chg="add">
          <ac:chgData name="brahim laraki" userId="95c76f05f91f7712" providerId="LiveId" clId="{51E5162F-C74D-492C-806D-FE3DAC8498E6}" dt="2024-11-14T13:08:53.640" v="77" actId="26606"/>
          <ac:spMkLst>
            <pc:docMk/>
            <pc:sldMk cId="3348711631" sldId="261"/>
            <ac:spMk id="15" creationId="{063BBA22-50EA-4C4D-BE05-F1CE4E63AA56}"/>
          </ac:spMkLst>
        </pc:spChg>
        <pc:graphicFrameChg chg="add mod">
          <ac:chgData name="brahim laraki" userId="95c76f05f91f7712" providerId="LiveId" clId="{51E5162F-C74D-492C-806D-FE3DAC8498E6}" dt="2024-11-14T13:13:27.069" v="94" actId="14100"/>
          <ac:graphicFrameMkLst>
            <pc:docMk/>
            <pc:sldMk cId="3348711631" sldId="261"/>
            <ac:graphicFrameMk id="5" creationId="{23CD6AE6-BC06-E18E-A83F-144C4FE4F932}"/>
          </ac:graphicFrameMkLst>
        </pc:graphicFrameChg>
        <pc:picChg chg="add mod">
          <ac:chgData name="brahim laraki" userId="95c76f05f91f7712" providerId="LiveId" clId="{51E5162F-C74D-492C-806D-FE3DAC8498E6}" dt="2024-11-14T13:14:17.169" v="95" actId="14100"/>
          <ac:picMkLst>
            <pc:docMk/>
            <pc:sldMk cId="3348711631" sldId="261"/>
            <ac:picMk id="6" creationId="{5542339E-F504-C387-5679-6626A58A2D70}"/>
          </ac:picMkLst>
        </pc:picChg>
      </pc:sldChg>
      <pc:sldChg chg="addSp delSp modSp add mod">
        <pc:chgData name="brahim laraki" userId="95c76f05f91f7712" providerId="LiveId" clId="{51E5162F-C74D-492C-806D-FE3DAC8498E6}" dt="2024-11-14T13:02:18.514" v="68" actId="26606"/>
        <pc:sldMkLst>
          <pc:docMk/>
          <pc:sldMk cId="2764702413" sldId="262"/>
        </pc:sldMkLst>
        <pc:spChg chg="mod">
          <ac:chgData name="brahim laraki" userId="95c76f05f91f7712" providerId="LiveId" clId="{51E5162F-C74D-492C-806D-FE3DAC8498E6}" dt="2024-11-14T13:01:58.021" v="67" actId="26606"/>
          <ac:spMkLst>
            <pc:docMk/>
            <pc:sldMk cId="2764702413" sldId="262"/>
            <ac:spMk id="2" creationId="{EBF79FC3-BE8C-E9BB-D9D9-FAE0AB23A8AF}"/>
          </ac:spMkLst>
        </pc:spChg>
        <pc:spChg chg="add del mod">
          <ac:chgData name="brahim laraki" userId="95c76f05f91f7712" providerId="LiveId" clId="{51E5162F-C74D-492C-806D-FE3DAC8498E6}" dt="2024-11-14T13:00:52.784" v="60" actId="26606"/>
          <ac:spMkLst>
            <pc:docMk/>
            <pc:sldMk cId="2764702413" sldId="262"/>
            <ac:spMk id="4" creationId="{39C0E44C-97E3-5ABE-0D2B-D586A4CE1575}"/>
          </ac:spMkLst>
        </pc:spChg>
        <pc:spChg chg="del">
          <ac:chgData name="brahim laraki" userId="95c76f05f91f7712" providerId="LiveId" clId="{51E5162F-C74D-492C-806D-FE3DAC8498E6}" dt="2024-11-14T13:00:52.784" v="60" actId="26606"/>
          <ac:spMkLst>
            <pc:docMk/>
            <pc:sldMk cId="2764702413" sldId="262"/>
            <ac:spMk id="30" creationId="{87A12E45-9DD5-36E4-9C3C-75AA525013F5}"/>
          </ac:spMkLst>
        </pc:spChg>
        <pc:spChg chg="del">
          <ac:chgData name="brahim laraki" userId="95c76f05f91f7712" providerId="LiveId" clId="{51E5162F-C74D-492C-806D-FE3DAC8498E6}" dt="2024-11-14T13:00:52.784" v="60" actId="26606"/>
          <ac:spMkLst>
            <pc:docMk/>
            <pc:sldMk cId="2764702413" sldId="262"/>
            <ac:spMk id="31" creationId="{45070F1A-FFF6-D8F5-56BA-0426FDBF41CC}"/>
          </ac:spMkLst>
        </pc:spChg>
        <pc:spChg chg="del">
          <ac:chgData name="brahim laraki" userId="95c76f05f91f7712" providerId="LiveId" clId="{51E5162F-C74D-492C-806D-FE3DAC8498E6}" dt="2024-11-14T13:00:52.784" v="60" actId="26606"/>
          <ac:spMkLst>
            <pc:docMk/>
            <pc:sldMk cId="2764702413" sldId="262"/>
            <ac:spMk id="32" creationId="{79C7AAAD-3706-1982-6D45-C5A52DEDA7E8}"/>
          </ac:spMkLst>
        </pc:spChg>
        <pc:spChg chg="del">
          <ac:chgData name="brahim laraki" userId="95c76f05f91f7712" providerId="LiveId" clId="{51E5162F-C74D-492C-806D-FE3DAC8498E6}" dt="2024-11-14T13:00:52.784" v="60" actId="26606"/>
          <ac:spMkLst>
            <pc:docMk/>
            <pc:sldMk cId="2764702413" sldId="262"/>
            <ac:spMk id="33" creationId="{83638235-92FA-776F-0537-428DCFB80C72}"/>
          </ac:spMkLst>
        </pc:spChg>
        <pc:spChg chg="add del mod">
          <ac:chgData name="brahim laraki" userId="95c76f05f91f7712" providerId="LiveId" clId="{51E5162F-C74D-492C-806D-FE3DAC8498E6}" dt="2024-11-14T13:01:24.498" v="63" actId="26606"/>
          <ac:spMkLst>
            <pc:docMk/>
            <pc:sldMk cId="2764702413" sldId="262"/>
            <ac:spMk id="37" creationId="{39C0E44C-97E3-5ABE-0D2B-D586A4CE1575}"/>
          </ac:spMkLst>
        </pc:spChg>
        <pc:spChg chg="add del">
          <ac:chgData name="brahim laraki" userId="95c76f05f91f7712" providerId="LiveId" clId="{51E5162F-C74D-492C-806D-FE3DAC8498E6}" dt="2024-11-14T13:01:24.498" v="63" actId="26606"/>
          <ac:spMkLst>
            <pc:docMk/>
            <pc:sldMk cId="2764702413" sldId="262"/>
            <ac:spMk id="38" creationId="{1B15ED52-F352-441B-82BF-E0EA34836D08}"/>
          </ac:spMkLst>
        </pc:spChg>
        <pc:spChg chg="add del">
          <ac:chgData name="brahim laraki" userId="95c76f05f91f7712" providerId="LiveId" clId="{51E5162F-C74D-492C-806D-FE3DAC8498E6}" dt="2024-11-14T13:01:24.498" v="63" actId="26606"/>
          <ac:spMkLst>
            <pc:docMk/>
            <pc:sldMk cId="2764702413" sldId="262"/>
            <ac:spMk id="40" creationId="{3B2E3793-BFE6-45A2-9B7B-E18844431C99}"/>
          </ac:spMkLst>
        </pc:spChg>
        <pc:spChg chg="add del">
          <ac:chgData name="brahim laraki" userId="95c76f05f91f7712" providerId="LiveId" clId="{51E5162F-C74D-492C-806D-FE3DAC8498E6}" dt="2024-11-14T13:01:24.498" v="63" actId="26606"/>
          <ac:spMkLst>
            <pc:docMk/>
            <pc:sldMk cId="2764702413" sldId="262"/>
            <ac:spMk id="42" creationId="{BC4C4868-CB8F-4AF9-9CDB-8108F2C19B67}"/>
          </ac:spMkLst>
        </pc:spChg>
        <pc:spChg chg="add del">
          <ac:chgData name="brahim laraki" userId="95c76f05f91f7712" providerId="LiveId" clId="{51E5162F-C74D-492C-806D-FE3DAC8498E6}" dt="2024-11-14T13:01:24.498" v="63" actId="26606"/>
          <ac:spMkLst>
            <pc:docMk/>
            <pc:sldMk cId="2764702413" sldId="262"/>
            <ac:spMk id="44" creationId="{375E0459-6403-40CD-989D-56A4407CA12E}"/>
          </ac:spMkLst>
        </pc:spChg>
        <pc:spChg chg="add del">
          <ac:chgData name="brahim laraki" userId="95c76f05f91f7712" providerId="LiveId" clId="{51E5162F-C74D-492C-806D-FE3DAC8498E6}" dt="2024-11-14T13:01:24.498" v="63" actId="26606"/>
          <ac:spMkLst>
            <pc:docMk/>
            <pc:sldMk cId="2764702413" sldId="262"/>
            <ac:spMk id="46" creationId="{53E5B1A8-3AC9-4BD1-9BBC-78CA94F2D1BA}"/>
          </ac:spMkLst>
        </pc:spChg>
        <pc:spChg chg="add del">
          <ac:chgData name="brahim laraki" userId="95c76f05f91f7712" providerId="LiveId" clId="{51E5162F-C74D-492C-806D-FE3DAC8498E6}" dt="2024-11-14T13:01:24.467" v="62" actId="26606"/>
          <ac:spMkLst>
            <pc:docMk/>
            <pc:sldMk cId="2764702413" sldId="262"/>
            <ac:spMk id="51" creationId="{70DFC902-7D23-471A-B557-B6B6917D7A0D}"/>
          </ac:spMkLst>
        </pc:spChg>
        <pc:spChg chg="add del">
          <ac:chgData name="brahim laraki" userId="95c76f05f91f7712" providerId="LiveId" clId="{51E5162F-C74D-492C-806D-FE3DAC8498E6}" dt="2024-11-14T13:01:34.545" v="64" actId="26606"/>
          <ac:spMkLst>
            <pc:docMk/>
            <pc:sldMk cId="2764702413" sldId="262"/>
            <ac:spMk id="52" creationId="{BACC6370-2D7E-4714-9D71-7542949D7D5D}"/>
          </ac:spMkLst>
        </pc:spChg>
        <pc:spChg chg="add del">
          <ac:chgData name="brahim laraki" userId="95c76f05f91f7712" providerId="LiveId" clId="{51E5162F-C74D-492C-806D-FE3DAC8498E6}" dt="2024-11-14T13:01:24.467" v="62" actId="26606"/>
          <ac:spMkLst>
            <pc:docMk/>
            <pc:sldMk cId="2764702413" sldId="262"/>
            <ac:spMk id="53" creationId="{A55D5633-D557-4DCA-982C-FF36EB7A1C00}"/>
          </ac:spMkLst>
        </pc:spChg>
        <pc:spChg chg="add del">
          <ac:chgData name="brahim laraki" userId="95c76f05f91f7712" providerId="LiveId" clId="{51E5162F-C74D-492C-806D-FE3DAC8498E6}" dt="2024-11-14T13:01:34.545" v="64" actId="26606"/>
          <ac:spMkLst>
            <pc:docMk/>
            <pc:sldMk cId="2764702413" sldId="262"/>
            <ac:spMk id="54" creationId="{F68B3F68-107C-434F-AA38-110D5EA91B85}"/>
          </ac:spMkLst>
        </pc:spChg>
        <pc:spChg chg="add del">
          <ac:chgData name="brahim laraki" userId="95c76f05f91f7712" providerId="LiveId" clId="{51E5162F-C74D-492C-806D-FE3DAC8498E6}" dt="2024-11-14T13:01:24.467" v="62" actId="26606"/>
          <ac:spMkLst>
            <pc:docMk/>
            <pc:sldMk cId="2764702413" sldId="262"/>
            <ac:spMk id="55" creationId="{450D3AD2-FA80-415F-A9CE-54D884561CD7}"/>
          </ac:spMkLst>
        </pc:spChg>
        <pc:spChg chg="add del">
          <ac:chgData name="brahim laraki" userId="95c76f05f91f7712" providerId="LiveId" clId="{51E5162F-C74D-492C-806D-FE3DAC8498E6}" dt="2024-11-14T13:01:34.545" v="64" actId="26606"/>
          <ac:spMkLst>
            <pc:docMk/>
            <pc:sldMk cId="2764702413" sldId="262"/>
            <ac:spMk id="56" creationId="{AAD0DBB9-1A4B-4391-81D4-CB19F9AB918A}"/>
          </ac:spMkLst>
        </pc:spChg>
        <pc:spChg chg="add del">
          <ac:chgData name="brahim laraki" userId="95c76f05f91f7712" providerId="LiveId" clId="{51E5162F-C74D-492C-806D-FE3DAC8498E6}" dt="2024-11-14T13:01:34.545" v="64" actId="26606"/>
          <ac:spMkLst>
            <pc:docMk/>
            <pc:sldMk cId="2764702413" sldId="262"/>
            <ac:spMk id="58" creationId="{063BBA22-50EA-4C4D-BE05-F1CE4E63AA56}"/>
          </ac:spMkLst>
        </pc:spChg>
        <pc:spChg chg="add del">
          <ac:chgData name="brahim laraki" userId="95c76f05f91f7712" providerId="LiveId" clId="{51E5162F-C74D-492C-806D-FE3DAC8498E6}" dt="2024-11-14T13:01:58.021" v="67" actId="26606"/>
          <ac:spMkLst>
            <pc:docMk/>
            <pc:sldMk cId="2764702413" sldId="262"/>
            <ac:spMk id="63" creationId="{BACC6370-2D7E-4714-9D71-7542949D7D5D}"/>
          </ac:spMkLst>
        </pc:spChg>
        <pc:spChg chg="add del">
          <ac:chgData name="brahim laraki" userId="95c76f05f91f7712" providerId="LiveId" clId="{51E5162F-C74D-492C-806D-FE3DAC8498E6}" dt="2024-11-14T13:01:58.021" v="67" actId="26606"/>
          <ac:spMkLst>
            <pc:docMk/>
            <pc:sldMk cId="2764702413" sldId="262"/>
            <ac:spMk id="65" creationId="{F68B3F68-107C-434F-AA38-110D5EA91B85}"/>
          </ac:spMkLst>
        </pc:spChg>
        <pc:spChg chg="add del">
          <ac:chgData name="brahim laraki" userId="95c76f05f91f7712" providerId="LiveId" clId="{51E5162F-C74D-492C-806D-FE3DAC8498E6}" dt="2024-11-14T13:01:58.021" v="67" actId="26606"/>
          <ac:spMkLst>
            <pc:docMk/>
            <pc:sldMk cId="2764702413" sldId="262"/>
            <ac:spMk id="67" creationId="{AAD0DBB9-1A4B-4391-81D4-CB19F9AB918A}"/>
          </ac:spMkLst>
        </pc:spChg>
        <pc:spChg chg="add del">
          <ac:chgData name="brahim laraki" userId="95c76f05f91f7712" providerId="LiveId" clId="{51E5162F-C74D-492C-806D-FE3DAC8498E6}" dt="2024-11-14T13:01:58.021" v="67" actId="26606"/>
          <ac:spMkLst>
            <pc:docMk/>
            <pc:sldMk cId="2764702413" sldId="262"/>
            <ac:spMk id="69" creationId="{063BBA22-50EA-4C4D-BE05-F1CE4E63AA56}"/>
          </ac:spMkLst>
        </pc:spChg>
        <pc:spChg chg="add del">
          <ac:chgData name="brahim laraki" userId="95c76f05f91f7712" providerId="LiveId" clId="{51E5162F-C74D-492C-806D-FE3DAC8498E6}" dt="2024-11-14T13:01:57.967" v="66" actId="26606"/>
          <ac:spMkLst>
            <pc:docMk/>
            <pc:sldMk cId="2764702413" sldId="262"/>
            <ac:spMk id="74" creationId="{955A2079-FA98-4876-80F0-72364A7D2EA4}"/>
          </ac:spMkLst>
        </pc:spChg>
        <pc:spChg chg="add del">
          <ac:chgData name="brahim laraki" userId="95c76f05f91f7712" providerId="LiveId" clId="{51E5162F-C74D-492C-806D-FE3DAC8498E6}" dt="2024-11-14T13:02:18.514" v="68" actId="26606"/>
          <ac:spMkLst>
            <pc:docMk/>
            <pc:sldMk cId="2764702413" sldId="262"/>
            <ac:spMk id="76" creationId="{F68B3F68-107C-434F-AA38-110D5EA91B85}"/>
          </ac:spMkLst>
        </pc:spChg>
        <pc:spChg chg="add del">
          <ac:chgData name="brahim laraki" userId="95c76f05f91f7712" providerId="LiveId" clId="{51E5162F-C74D-492C-806D-FE3DAC8498E6}" dt="2024-11-14T13:02:18.514" v="68" actId="26606"/>
          <ac:spMkLst>
            <pc:docMk/>
            <pc:sldMk cId="2764702413" sldId="262"/>
            <ac:spMk id="77" creationId="{BACC6370-2D7E-4714-9D71-7542949D7D5D}"/>
          </ac:spMkLst>
        </pc:spChg>
        <pc:spChg chg="add del">
          <ac:chgData name="brahim laraki" userId="95c76f05f91f7712" providerId="LiveId" clId="{51E5162F-C74D-492C-806D-FE3DAC8498E6}" dt="2024-11-14T13:02:18.514" v="68" actId="26606"/>
          <ac:spMkLst>
            <pc:docMk/>
            <pc:sldMk cId="2764702413" sldId="262"/>
            <ac:spMk id="78" creationId="{AAD0DBB9-1A4B-4391-81D4-CB19F9AB918A}"/>
          </ac:spMkLst>
        </pc:spChg>
        <pc:spChg chg="add del">
          <ac:chgData name="brahim laraki" userId="95c76f05f91f7712" providerId="LiveId" clId="{51E5162F-C74D-492C-806D-FE3DAC8498E6}" dt="2024-11-14T13:02:18.514" v="68" actId="26606"/>
          <ac:spMkLst>
            <pc:docMk/>
            <pc:sldMk cId="2764702413" sldId="262"/>
            <ac:spMk id="80" creationId="{063BBA22-50EA-4C4D-BE05-F1CE4E63AA56}"/>
          </ac:spMkLst>
        </pc:spChg>
        <pc:spChg chg="add">
          <ac:chgData name="brahim laraki" userId="95c76f05f91f7712" providerId="LiveId" clId="{51E5162F-C74D-492C-806D-FE3DAC8498E6}" dt="2024-11-14T13:02:18.514" v="68" actId="26606"/>
          <ac:spMkLst>
            <pc:docMk/>
            <pc:sldMk cId="2764702413" sldId="262"/>
            <ac:spMk id="85" creationId="{BACC6370-2D7E-4714-9D71-7542949D7D5D}"/>
          </ac:spMkLst>
        </pc:spChg>
        <pc:spChg chg="add">
          <ac:chgData name="brahim laraki" userId="95c76f05f91f7712" providerId="LiveId" clId="{51E5162F-C74D-492C-806D-FE3DAC8498E6}" dt="2024-11-14T13:02:18.514" v="68" actId="26606"/>
          <ac:spMkLst>
            <pc:docMk/>
            <pc:sldMk cId="2764702413" sldId="262"/>
            <ac:spMk id="87" creationId="{F68B3F68-107C-434F-AA38-110D5EA91B85}"/>
          </ac:spMkLst>
        </pc:spChg>
        <pc:spChg chg="add">
          <ac:chgData name="brahim laraki" userId="95c76f05f91f7712" providerId="LiveId" clId="{51E5162F-C74D-492C-806D-FE3DAC8498E6}" dt="2024-11-14T13:02:18.514" v="68" actId="26606"/>
          <ac:spMkLst>
            <pc:docMk/>
            <pc:sldMk cId="2764702413" sldId="262"/>
            <ac:spMk id="89" creationId="{AAD0DBB9-1A4B-4391-81D4-CB19F9AB918A}"/>
          </ac:spMkLst>
        </pc:spChg>
        <pc:spChg chg="add">
          <ac:chgData name="brahim laraki" userId="95c76f05f91f7712" providerId="LiveId" clId="{51E5162F-C74D-492C-806D-FE3DAC8498E6}" dt="2024-11-14T13:02:18.514" v="68" actId="26606"/>
          <ac:spMkLst>
            <pc:docMk/>
            <pc:sldMk cId="2764702413" sldId="262"/>
            <ac:spMk id="91" creationId="{063BBA22-50EA-4C4D-BE05-F1CE4E63AA56}"/>
          </ac:spMkLst>
        </pc:spChg>
        <pc:graphicFrameChg chg="del mod">
          <ac:chgData name="brahim laraki" userId="95c76f05f91f7712" providerId="LiveId" clId="{51E5162F-C74D-492C-806D-FE3DAC8498E6}" dt="2024-11-14T12:59:47.371" v="51" actId="478"/>
          <ac:graphicFrameMkLst>
            <pc:docMk/>
            <pc:sldMk cId="2764702413" sldId="262"/>
            <ac:graphicFrameMk id="34" creationId="{3783B130-681D-0952-AE3B-B2E836F2C7BD}"/>
          </ac:graphicFrameMkLst>
        </pc:graphicFrameChg>
        <pc:graphicFrameChg chg="add del">
          <ac:chgData name="brahim laraki" userId="95c76f05f91f7712" providerId="LiveId" clId="{51E5162F-C74D-492C-806D-FE3DAC8498E6}" dt="2024-11-14T13:00:52.780" v="59" actId="26606"/>
          <ac:graphicFrameMkLst>
            <pc:docMk/>
            <pc:sldMk cId="2764702413" sldId="262"/>
            <ac:graphicFrameMk id="35" creationId="{13B83612-367D-DFCD-2682-C55B637D4CB6}"/>
          </ac:graphicFrameMkLst>
        </pc:graphicFrameChg>
        <pc:graphicFrameChg chg="add mod modGraphic">
          <ac:chgData name="brahim laraki" userId="95c76f05f91f7712" providerId="LiveId" clId="{51E5162F-C74D-492C-806D-FE3DAC8498E6}" dt="2024-11-14T13:02:18.514" v="68" actId="26606"/>
          <ac:graphicFrameMkLst>
            <pc:docMk/>
            <pc:sldMk cId="2764702413" sldId="262"/>
            <ac:graphicFrameMk id="48" creationId="{7A0504A7-C388-ECF3-1EB9-3BC80C3D494A}"/>
          </ac:graphicFrameMkLst>
        </pc:graphicFrameChg>
      </pc:sldChg>
      <pc:sldChg chg="addSp delSp modSp new mod setBg">
        <pc:chgData name="brahim laraki" userId="95c76f05f91f7712" providerId="LiveId" clId="{51E5162F-C74D-492C-806D-FE3DAC8498E6}" dt="2024-11-18T12:04:20.227" v="2421" actId="1076"/>
        <pc:sldMkLst>
          <pc:docMk/>
          <pc:sldMk cId="515706874" sldId="263"/>
        </pc:sldMkLst>
        <pc:spChg chg="mod">
          <ac:chgData name="brahim laraki" userId="95c76f05f91f7712" providerId="LiveId" clId="{51E5162F-C74D-492C-806D-FE3DAC8498E6}" dt="2024-11-15T16:41:20.646" v="930" actId="26606"/>
          <ac:spMkLst>
            <pc:docMk/>
            <pc:sldMk cId="515706874" sldId="263"/>
            <ac:spMk id="2" creationId="{F3AFB4CA-F014-9047-BB3B-4675CC0AC156}"/>
          </ac:spMkLst>
        </pc:spChg>
        <pc:spChg chg="add mod">
          <ac:chgData name="brahim laraki" userId="95c76f05f91f7712" providerId="LiveId" clId="{51E5162F-C74D-492C-806D-FE3DAC8498E6}" dt="2024-11-17T12:40:33.879" v="1262" actId="1076"/>
          <ac:spMkLst>
            <pc:docMk/>
            <pc:sldMk cId="515706874" sldId="263"/>
            <ac:spMk id="3" creationId="{620EA1BD-D584-9D3F-D9B2-638CF90F3066}"/>
          </ac:spMkLst>
        </pc:spChg>
        <pc:spChg chg="add del">
          <ac:chgData name="brahim laraki" userId="95c76f05f91f7712" providerId="LiveId" clId="{51E5162F-C74D-492C-806D-FE3DAC8498E6}" dt="2024-11-14T13:50:31.937" v="157"/>
          <ac:spMkLst>
            <pc:docMk/>
            <pc:sldMk cId="515706874" sldId="263"/>
            <ac:spMk id="3" creationId="{7ABABA0D-8045-4915-6CE0-16BBBA73B3B1}"/>
          </ac:spMkLst>
        </pc:spChg>
        <pc:spChg chg="add del mod">
          <ac:chgData name="brahim laraki" userId="95c76f05f91f7712" providerId="LiveId" clId="{51E5162F-C74D-492C-806D-FE3DAC8498E6}" dt="2024-11-14T15:22:45.958" v="630"/>
          <ac:spMkLst>
            <pc:docMk/>
            <pc:sldMk cId="515706874" sldId="263"/>
            <ac:spMk id="3" creationId="{F2EFAA34-1153-F958-0241-5FE99D06F748}"/>
          </ac:spMkLst>
        </pc:spChg>
        <pc:spChg chg="add del mod">
          <ac:chgData name="brahim laraki" userId="95c76f05f91f7712" providerId="LiveId" clId="{51E5162F-C74D-492C-806D-FE3DAC8498E6}" dt="2024-11-17T12:40:53.660" v="1267" actId="14100"/>
          <ac:spMkLst>
            <pc:docMk/>
            <pc:sldMk cId="515706874" sldId="263"/>
            <ac:spMk id="4" creationId="{C88B07F4-E9EA-992E-CC2D-4008329FE136}"/>
          </ac:spMkLst>
        </pc:spChg>
        <pc:spChg chg="add del mod">
          <ac:chgData name="brahim laraki" userId="95c76f05f91f7712" providerId="LiveId" clId="{51E5162F-C74D-492C-806D-FE3DAC8498E6}" dt="2024-11-14T15:03:04.471" v="373"/>
          <ac:spMkLst>
            <pc:docMk/>
            <pc:sldMk cId="515706874" sldId="263"/>
            <ac:spMk id="6" creationId="{9804CB4C-A2B1-8AE2-2CA6-869A73CEA38F}"/>
          </ac:spMkLst>
        </pc:spChg>
        <pc:spChg chg="add del">
          <ac:chgData name="brahim laraki" userId="95c76f05f91f7712" providerId="LiveId" clId="{51E5162F-C74D-492C-806D-FE3DAC8498E6}" dt="2024-11-18T12:02:43.170" v="2410" actId="11529"/>
          <ac:spMkLst>
            <pc:docMk/>
            <pc:sldMk cId="515706874" sldId="263"/>
            <ac:spMk id="7" creationId="{092650E2-FB79-2C61-D3FC-9DEE134C6BF1}"/>
          </ac:spMkLst>
        </pc:spChg>
        <pc:spChg chg="add del mod">
          <ac:chgData name="brahim laraki" userId="95c76f05f91f7712" providerId="LiveId" clId="{51E5162F-C74D-492C-806D-FE3DAC8498E6}" dt="2024-11-14T15:07:55.458" v="383"/>
          <ac:spMkLst>
            <pc:docMk/>
            <pc:sldMk cId="515706874" sldId="263"/>
            <ac:spMk id="9" creationId="{C5252C68-E02E-1F41-2769-1DADDF59FC4F}"/>
          </ac:spMkLst>
        </pc:spChg>
        <pc:spChg chg="add">
          <ac:chgData name="brahim laraki" userId="95c76f05f91f7712" providerId="LiveId" clId="{51E5162F-C74D-492C-806D-FE3DAC8498E6}" dt="2024-11-15T16:41:20.646" v="930" actId="26606"/>
          <ac:spMkLst>
            <pc:docMk/>
            <pc:sldMk cId="515706874" sldId="263"/>
            <ac:spMk id="11" creationId="{1199E1B1-A8C0-4FE8-A5A8-1CB41D69F857}"/>
          </ac:spMkLst>
        </pc:spChg>
        <pc:spChg chg="add del mod">
          <ac:chgData name="brahim laraki" userId="95c76f05f91f7712" providerId="LiveId" clId="{51E5162F-C74D-492C-806D-FE3DAC8498E6}" dt="2024-11-14T15:22:39.620" v="627" actId="478"/>
          <ac:spMkLst>
            <pc:docMk/>
            <pc:sldMk cId="515706874" sldId="263"/>
            <ac:spMk id="12" creationId="{4277EF49-782A-55F2-6402-A3E56CEBC42E}"/>
          </ac:spMkLst>
        </pc:spChg>
        <pc:spChg chg="add">
          <ac:chgData name="brahim laraki" userId="95c76f05f91f7712" providerId="LiveId" clId="{51E5162F-C74D-492C-806D-FE3DAC8498E6}" dt="2024-11-15T16:41:20.646" v="930" actId="26606"/>
          <ac:spMkLst>
            <pc:docMk/>
            <pc:sldMk cId="515706874" sldId="263"/>
            <ac:spMk id="13" creationId="{A8384FB5-9ADC-4DDC-881B-597D56F5B15D}"/>
          </ac:spMkLst>
        </pc:spChg>
        <pc:spChg chg="add">
          <ac:chgData name="brahim laraki" userId="95c76f05f91f7712" providerId="LiveId" clId="{51E5162F-C74D-492C-806D-FE3DAC8498E6}" dt="2024-11-15T16:41:20.646" v="930" actId="26606"/>
          <ac:spMkLst>
            <pc:docMk/>
            <pc:sldMk cId="515706874" sldId="263"/>
            <ac:spMk id="17" creationId="{84A8DE83-DE75-4B41-9DB4-A7EC0B0DEC0B}"/>
          </ac:spMkLst>
        </pc:spChg>
        <pc:spChg chg="add">
          <ac:chgData name="brahim laraki" userId="95c76f05f91f7712" providerId="LiveId" clId="{51E5162F-C74D-492C-806D-FE3DAC8498E6}" dt="2024-11-15T16:41:20.646" v="930" actId="26606"/>
          <ac:spMkLst>
            <pc:docMk/>
            <pc:sldMk cId="515706874" sldId="263"/>
            <ac:spMk id="19" creationId="{A7009A0A-BEF5-4EAC-AF15-E4F9F002E239}"/>
          </ac:spMkLst>
        </pc:spChg>
        <pc:grpChg chg="add del">
          <ac:chgData name="brahim laraki" userId="95c76f05f91f7712" providerId="LiveId" clId="{51E5162F-C74D-492C-806D-FE3DAC8498E6}" dt="2024-11-14T15:19:28.164" v="601" actId="26606"/>
          <ac:grpSpMkLst>
            <pc:docMk/>
            <pc:sldMk cId="515706874" sldId="263"/>
            <ac:grpSpMk id="15" creationId="{7024687B-3153-123C-0A8C-D7D007FAF1BE}"/>
          </ac:grpSpMkLst>
        </pc:grpChg>
        <pc:graphicFrameChg chg="add mod modGraphic">
          <ac:chgData name="brahim laraki" userId="95c76f05f91f7712" providerId="LiveId" clId="{51E5162F-C74D-492C-806D-FE3DAC8498E6}" dt="2024-11-14T13:49:09.164" v="155"/>
          <ac:graphicFrameMkLst>
            <pc:docMk/>
            <pc:sldMk cId="515706874" sldId="263"/>
            <ac:graphicFrameMk id="4" creationId="{92BA6BE0-8812-FE33-E920-805274F5C193}"/>
          </ac:graphicFrameMkLst>
        </pc:graphicFrameChg>
        <pc:graphicFrameChg chg="add del mod modGraphic">
          <ac:chgData name="brahim laraki" userId="95c76f05f91f7712" providerId="LiveId" clId="{51E5162F-C74D-492C-806D-FE3DAC8498E6}" dt="2024-11-14T14:59:59.958" v="371" actId="478"/>
          <ac:graphicFrameMkLst>
            <pc:docMk/>
            <pc:sldMk cId="515706874" sldId="263"/>
            <ac:graphicFrameMk id="5" creationId="{8635B030-D43E-D696-A87C-75589FE551DA}"/>
          </ac:graphicFrameMkLst>
        </pc:graphicFrameChg>
        <pc:graphicFrameChg chg="add mod">
          <ac:chgData name="brahim laraki" userId="95c76f05f91f7712" providerId="LiveId" clId="{51E5162F-C74D-492C-806D-FE3DAC8498E6}" dt="2024-11-15T16:08:30.436" v="802" actId="14100"/>
          <ac:graphicFrameMkLst>
            <pc:docMk/>
            <pc:sldMk cId="515706874" sldId="263"/>
            <ac:graphicFrameMk id="5" creationId="{BE8B9266-15A8-3AA2-FCDC-4A8CA82DD3A6}"/>
          </ac:graphicFrameMkLst>
        </pc:graphicFrameChg>
        <pc:graphicFrameChg chg="add del mod modGraphic">
          <ac:chgData name="brahim laraki" userId="95c76f05f91f7712" providerId="LiveId" clId="{51E5162F-C74D-492C-806D-FE3DAC8498E6}" dt="2024-11-14T15:06:35.297" v="381" actId="478"/>
          <ac:graphicFrameMkLst>
            <pc:docMk/>
            <pc:sldMk cId="515706874" sldId="263"/>
            <ac:graphicFrameMk id="7" creationId="{8F2F4569-5945-BFA2-4808-CD332536BB6C}"/>
          </ac:graphicFrameMkLst>
        </pc:graphicFrameChg>
        <pc:graphicFrameChg chg="add mod">
          <ac:chgData name="brahim laraki" userId="95c76f05f91f7712" providerId="LiveId" clId="{51E5162F-C74D-492C-806D-FE3DAC8498E6}" dt="2024-11-18T12:04:12.484" v="2420" actId="14100"/>
          <ac:graphicFrameMkLst>
            <pc:docMk/>
            <pc:sldMk cId="515706874" sldId="263"/>
            <ac:graphicFrameMk id="8" creationId="{39A8E579-4F9F-3419-FECF-F29041F0CB4F}"/>
          </ac:graphicFrameMkLst>
        </pc:graphicFrameChg>
        <pc:graphicFrameChg chg="add del mod modGraphic">
          <ac:chgData name="brahim laraki" userId="95c76f05f91f7712" providerId="LiveId" clId="{51E5162F-C74D-492C-806D-FE3DAC8498E6}" dt="2024-11-14T15:22:23.187" v="623" actId="21"/>
          <ac:graphicFrameMkLst>
            <pc:docMk/>
            <pc:sldMk cId="515706874" sldId="263"/>
            <ac:graphicFrameMk id="10" creationId="{95C498DC-C04A-E7B9-AE78-A23B7CFED089}"/>
          </ac:graphicFrameMkLst>
        </pc:graphicFrameChg>
        <pc:picChg chg="add mod">
          <ac:chgData name="brahim laraki" userId="95c76f05f91f7712" providerId="LiveId" clId="{51E5162F-C74D-492C-806D-FE3DAC8498E6}" dt="2024-11-18T12:04:20.227" v="2421" actId="1076"/>
          <ac:picMkLst>
            <pc:docMk/>
            <pc:sldMk cId="515706874" sldId="263"/>
            <ac:picMk id="6" creationId="{E10CA493-DC74-BE20-03E5-50AA26CD5BD4}"/>
          </ac:picMkLst>
        </pc:picChg>
      </pc:sldChg>
      <pc:sldChg chg="addSp delSp modSp add mod">
        <pc:chgData name="brahim laraki" userId="95c76f05f91f7712" providerId="LiveId" clId="{51E5162F-C74D-492C-806D-FE3DAC8498E6}" dt="2024-11-19T11:26:27.313" v="3840" actId="14100"/>
        <pc:sldMkLst>
          <pc:docMk/>
          <pc:sldMk cId="3851705045" sldId="264"/>
        </pc:sldMkLst>
        <pc:spChg chg="mod">
          <ac:chgData name="brahim laraki" userId="95c76f05f91f7712" providerId="LiveId" clId="{51E5162F-C74D-492C-806D-FE3DAC8498E6}" dt="2024-11-18T16:16:43.811" v="3493" actId="113"/>
          <ac:spMkLst>
            <pc:docMk/>
            <pc:sldMk cId="3851705045" sldId="264"/>
            <ac:spMk id="2" creationId="{45B88621-856B-3EB8-D395-231ED843E07B}"/>
          </ac:spMkLst>
        </pc:spChg>
        <pc:spChg chg="add del mod">
          <ac:chgData name="brahim laraki" userId="95c76f05f91f7712" providerId="LiveId" clId="{51E5162F-C74D-492C-806D-FE3DAC8498E6}" dt="2024-11-14T15:22:25.590" v="624"/>
          <ac:spMkLst>
            <pc:docMk/>
            <pc:sldMk cId="3851705045" sldId="264"/>
            <ac:spMk id="4" creationId="{23CF992E-6BD9-C47C-6501-06606BA77D4A}"/>
          </ac:spMkLst>
        </pc:spChg>
        <pc:spChg chg="add mod">
          <ac:chgData name="brahim laraki" userId="95c76f05f91f7712" providerId="LiveId" clId="{51E5162F-C74D-492C-806D-FE3DAC8498E6}" dt="2024-11-19T11:26:27.313" v="3840" actId="14100"/>
          <ac:spMkLst>
            <pc:docMk/>
            <pc:sldMk cId="3851705045" sldId="264"/>
            <ac:spMk id="8" creationId="{6434E8DF-8C26-0A79-19F4-D4F336B1C69A}"/>
          </ac:spMkLst>
        </pc:spChg>
        <pc:graphicFrameChg chg="del">
          <ac:chgData name="brahim laraki" userId="95c76f05f91f7712" providerId="LiveId" clId="{51E5162F-C74D-492C-806D-FE3DAC8498E6}" dt="2024-11-14T15:22:16.702" v="622" actId="478"/>
          <ac:graphicFrameMkLst>
            <pc:docMk/>
            <pc:sldMk cId="3851705045" sldId="264"/>
            <ac:graphicFrameMk id="5" creationId="{DF59E6F5-B898-150D-CB9B-88CE048B263E}"/>
          </ac:graphicFrameMkLst>
        </pc:graphicFrameChg>
        <pc:graphicFrameChg chg="add mod">
          <ac:chgData name="brahim laraki" userId="95c76f05f91f7712" providerId="LiveId" clId="{51E5162F-C74D-492C-806D-FE3DAC8498E6}" dt="2024-11-14T15:23:02.055" v="633" actId="1076"/>
          <ac:graphicFrameMkLst>
            <pc:docMk/>
            <pc:sldMk cId="3851705045" sldId="264"/>
            <ac:graphicFrameMk id="10" creationId="{95C498DC-C04A-E7B9-AE78-A23B7CFED089}"/>
          </ac:graphicFrameMkLst>
        </pc:graphicFrameChg>
        <pc:picChg chg="del">
          <ac:chgData name="brahim laraki" userId="95c76f05f91f7712" providerId="LiveId" clId="{51E5162F-C74D-492C-806D-FE3DAC8498E6}" dt="2024-11-14T15:22:14.345" v="621" actId="478"/>
          <ac:picMkLst>
            <pc:docMk/>
            <pc:sldMk cId="3851705045" sldId="264"/>
            <ac:picMk id="6" creationId="{5205DBA1-8334-8360-B900-F6CA7E1800D0}"/>
          </ac:picMkLst>
        </pc:picChg>
      </pc:sldChg>
      <pc:sldChg chg="new del">
        <pc:chgData name="brahim laraki" userId="95c76f05f91f7712" providerId="LiveId" clId="{51E5162F-C74D-492C-806D-FE3DAC8498E6}" dt="2024-11-14T15:25:05.493" v="641" actId="47"/>
        <pc:sldMkLst>
          <pc:docMk/>
          <pc:sldMk cId="2636200903" sldId="265"/>
        </pc:sldMkLst>
      </pc:sldChg>
      <pc:sldChg chg="addSp delSp modSp new mod setBg">
        <pc:chgData name="brahim laraki" userId="95c76f05f91f7712" providerId="LiveId" clId="{51E5162F-C74D-492C-806D-FE3DAC8498E6}" dt="2024-11-14T15:40:42.781" v="748" actId="26606"/>
        <pc:sldMkLst>
          <pc:docMk/>
          <pc:sldMk cId="3489895831" sldId="265"/>
        </pc:sldMkLst>
        <pc:spChg chg="mod">
          <ac:chgData name="brahim laraki" userId="95c76f05f91f7712" providerId="LiveId" clId="{51E5162F-C74D-492C-806D-FE3DAC8498E6}" dt="2024-11-14T15:39:22.396" v="743" actId="26606"/>
          <ac:spMkLst>
            <pc:docMk/>
            <pc:sldMk cId="3489895831" sldId="265"/>
            <ac:spMk id="2" creationId="{E2CB8A9F-5F09-1589-D4AD-DC17BEC28E00}"/>
          </ac:spMkLst>
        </pc:spChg>
        <pc:spChg chg="add del mod">
          <ac:chgData name="brahim laraki" userId="95c76f05f91f7712" providerId="LiveId" clId="{51E5162F-C74D-492C-806D-FE3DAC8498E6}" dt="2024-11-14T15:37:58.105" v="742" actId="26606"/>
          <ac:spMkLst>
            <pc:docMk/>
            <pc:sldMk cId="3489895831" sldId="265"/>
            <ac:spMk id="3" creationId="{99CDB3F0-4A92-08C8-3654-22E625674CA7}"/>
          </ac:spMkLst>
        </pc:spChg>
        <pc:spChg chg="add del">
          <ac:chgData name="brahim laraki" userId="95c76f05f91f7712" providerId="LiveId" clId="{51E5162F-C74D-492C-806D-FE3DAC8498E6}" dt="2024-11-14T15:39:22.396" v="743" actId="26606"/>
          <ac:spMkLst>
            <pc:docMk/>
            <pc:sldMk cId="3489895831" sldId="265"/>
            <ac:spMk id="8" creationId="{1B15ED52-F352-441B-82BF-E0EA34836D08}"/>
          </ac:spMkLst>
        </pc:spChg>
        <pc:spChg chg="add del">
          <ac:chgData name="brahim laraki" userId="95c76f05f91f7712" providerId="LiveId" clId="{51E5162F-C74D-492C-806D-FE3DAC8498E6}" dt="2024-11-14T15:39:22.396" v="743" actId="26606"/>
          <ac:spMkLst>
            <pc:docMk/>
            <pc:sldMk cId="3489895831" sldId="265"/>
            <ac:spMk id="10" creationId="{3B2E3793-BFE6-45A2-9B7B-E18844431C99}"/>
          </ac:spMkLst>
        </pc:spChg>
        <pc:spChg chg="add del">
          <ac:chgData name="brahim laraki" userId="95c76f05f91f7712" providerId="LiveId" clId="{51E5162F-C74D-492C-806D-FE3DAC8498E6}" dt="2024-11-14T15:39:22.396" v="743" actId="26606"/>
          <ac:spMkLst>
            <pc:docMk/>
            <pc:sldMk cId="3489895831" sldId="265"/>
            <ac:spMk id="12" creationId="{BC4C4868-CB8F-4AF9-9CDB-8108F2C19B67}"/>
          </ac:spMkLst>
        </pc:spChg>
        <pc:spChg chg="add del">
          <ac:chgData name="brahim laraki" userId="95c76f05f91f7712" providerId="LiveId" clId="{51E5162F-C74D-492C-806D-FE3DAC8498E6}" dt="2024-11-14T15:39:22.396" v="743" actId="26606"/>
          <ac:spMkLst>
            <pc:docMk/>
            <pc:sldMk cId="3489895831" sldId="265"/>
            <ac:spMk id="14" creationId="{375E0459-6403-40CD-989D-56A4407CA12E}"/>
          </ac:spMkLst>
        </pc:spChg>
        <pc:spChg chg="add del">
          <ac:chgData name="brahim laraki" userId="95c76f05f91f7712" providerId="LiveId" clId="{51E5162F-C74D-492C-806D-FE3DAC8498E6}" dt="2024-11-14T15:39:22.396" v="743" actId="26606"/>
          <ac:spMkLst>
            <pc:docMk/>
            <pc:sldMk cId="3489895831" sldId="265"/>
            <ac:spMk id="16" creationId="{53E5B1A8-3AC9-4BD1-9BBC-78CA94F2D1BA}"/>
          </ac:spMkLst>
        </pc:spChg>
        <pc:spChg chg="add del">
          <ac:chgData name="brahim laraki" userId="95c76f05f91f7712" providerId="LiveId" clId="{51E5162F-C74D-492C-806D-FE3DAC8498E6}" dt="2024-11-14T15:37:26.714" v="735" actId="26606"/>
          <ac:spMkLst>
            <pc:docMk/>
            <pc:sldMk cId="3489895831" sldId="265"/>
            <ac:spMk id="22" creationId="{BACC6370-2D7E-4714-9D71-7542949D7D5D}"/>
          </ac:spMkLst>
        </pc:spChg>
        <pc:spChg chg="add del">
          <ac:chgData name="brahim laraki" userId="95c76f05f91f7712" providerId="LiveId" clId="{51E5162F-C74D-492C-806D-FE3DAC8498E6}" dt="2024-11-14T15:37:26.714" v="735" actId="26606"/>
          <ac:spMkLst>
            <pc:docMk/>
            <pc:sldMk cId="3489895831" sldId="265"/>
            <ac:spMk id="24" creationId="{F68B3F68-107C-434F-AA38-110D5EA91B85}"/>
          </ac:spMkLst>
        </pc:spChg>
        <pc:spChg chg="add del">
          <ac:chgData name="brahim laraki" userId="95c76f05f91f7712" providerId="LiveId" clId="{51E5162F-C74D-492C-806D-FE3DAC8498E6}" dt="2024-11-14T15:37:26.714" v="735" actId="26606"/>
          <ac:spMkLst>
            <pc:docMk/>
            <pc:sldMk cId="3489895831" sldId="265"/>
            <ac:spMk id="26" creationId="{AAD0DBB9-1A4B-4391-81D4-CB19F9AB918A}"/>
          </ac:spMkLst>
        </pc:spChg>
        <pc:spChg chg="add del">
          <ac:chgData name="brahim laraki" userId="95c76f05f91f7712" providerId="LiveId" clId="{51E5162F-C74D-492C-806D-FE3DAC8498E6}" dt="2024-11-14T15:37:26.714" v="735" actId="26606"/>
          <ac:spMkLst>
            <pc:docMk/>
            <pc:sldMk cId="3489895831" sldId="265"/>
            <ac:spMk id="28" creationId="{063BBA22-50EA-4C4D-BE05-F1CE4E63AA56}"/>
          </ac:spMkLst>
        </pc:spChg>
        <pc:spChg chg="add del">
          <ac:chgData name="brahim laraki" userId="95c76f05f91f7712" providerId="LiveId" clId="{51E5162F-C74D-492C-806D-FE3DAC8498E6}" dt="2024-11-14T15:40:12.539" v="744" actId="26606"/>
          <ac:spMkLst>
            <pc:docMk/>
            <pc:sldMk cId="3489895831" sldId="265"/>
            <ac:spMk id="30" creationId="{BACC6370-2D7E-4714-9D71-7542949D7D5D}"/>
          </ac:spMkLst>
        </pc:spChg>
        <pc:spChg chg="add del">
          <ac:chgData name="brahim laraki" userId="95c76f05f91f7712" providerId="LiveId" clId="{51E5162F-C74D-492C-806D-FE3DAC8498E6}" dt="2024-11-14T15:40:12.539" v="744" actId="26606"/>
          <ac:spMkLst>
            <pc:docMk/>
            <pc:sldMk cId="3489895831" sldId="265"/>
            <ac:spMk id="32" creationId="{F68B3F68-107C-434F-AA38-110D5EA91B85}"/>
          </ac:spMkLst>
        </pc:spChg>
        <pc:spChg chg="add del">
          <ac:chgData name="brahim laraki" userId="95c76f05f91f7712" providerId="LiveId" clId="{51E5162F-C74D-492C-806D-FE3DAC8498E6}" dt="2024-11-14T15:37:26.180" v="734" actId="26606"/>
          <ac:spMkLst>
            <pc:docMk/>
            <pc:sldMk cId="3489895831" sldId="265"/>
            <ac:spMk id="33" creationId="{BACC6370-2D7E-4714-9D71-7542949D7D5D}"/>
          </ac:spMkLst>
        </pc:spChg>
        <pc:spChg chg="add del">
          <ac:chgData name="brahim laraki" userId="95c76f05f91f7712" providerId="LiveId" clId="{51E5162F-C74D-492C-806D-FE3DAC8498E6}" dt="2024-11-14T15:40:12.539" v="744" actId="26606"/>
          <ac:spMkLst>
            <pc:docMk/>
            <pc:sldMk cId="3489895831" sldId="265"/>
            <ac:spMk id="34" creationId="{AAD0DBB9-1A4B-4391-81D4-CB19F9AB918A}"/>
          </ac:spMkLst>
        </pc:spChg>
        <pc:spChg chg="add del">
          <ac:chgData name="brahim laraki" userId="95c76f05f91f7712" providerId="LiveId" clId="{51E5162F-C74D-492C-806D-FE3DAC8498E6}" dt="2024-11-14T15:37:26.180" v="734" actId="26606"/>
          <ac:spMkLst>
            <pc:docMk/>
            <pc:sldMk cId="3489895831" sldId="265"/>
            <ac:spMk id="35" creationId="{F68B3F68-107C-434F-AA38-110D5EA91B85}"/>
          </ac:spMkLst>
        </pc:spChg>
        <pc:spChg chg="add del">
          <ac:chgData name="brahim laraki" userId="95c76f05f91f7712" providerId="LiveId" clId="{51E5162F-C74D-492C-806D-FE3DAC8498E6}" dt="2024-11-14T15:40:12.539" v="744" actId="26606"/>
          <ac:spMkLst>
            <pc:docMk/>
            <pc:sldMk cId="3489895831" sldId="265"/>
            <ac:spMk id="36" creationId="{063BBA22-50EA-4C4D-BE05-F1CE4E63AA56}"/>
          </ac:spMkLst>
        </pc:spChg>
        <pc:spChg chg="add del">
          <ac:chgData name="brahim laraki" userId="95c76f05f91f7712" providerId="LiveId" clId="{51E5162F-C74D-492C-806D-FE3DAC8498E6}" dt="2024-11-14T15:37:26.180" v="734" actId="26606"/>
          <ac:spMkLst>
            <pc:docMk/>
            <pc:sldMk cId="3489895831" sldId="265"/>
            <ac:spMk id="37" creationId="{AAD0DBB9-1A4B-4391-81D4-CB19F9AB918A}"/>
          </ac:spMkLst>
        </pc:spChg>
        <pc:spChg chg="add del">
          <ac:chgData name="brahim laraki" userId="95c76f05f91f7712" providerId="LiveId" clId="{51E5162F-C74D-492C-806D-FE3DAC8498E6}" dt="2024-11-14T15:37:26.180" v="734" actId="26606"/>
          <ac:spMkLst>
            <pc:docMk/>
            <pc:sldMk cId="3489895831" sldId="265"/>
            <ac:spMk id="39" creationId="{063BBA22-50EA-4C4D-BE05-F1CE4E63AA56}"/>
          </ac:spMkLst>
        </pc:spChg>
        <pc:spChg chg="add del">
          <ac:chgData name="brahim laraki" userId="95c76f05f91f7712" providerId="LiveId" clId="{51E5162F-C74D-492C-806D-FE3DAC8498E6}" dt="2024-11-14T15:40:42.781" v="748" actId="26606"/>
          <ac:spMkLst>
            <pc:docMk/>
            <pc:sldMk cId="3489895831" sldId="265"/>
            <ac:spMk id="41" creationId="{BACC6370-2D7E-4714-9D71-7542949D7D5D}"/>
          </ac:spMkLst>
        </pc:spChg>
        <pc:spChg chg="add del">
          <ac:chgData name="brahim laraki" userId="95c76f05f91f7712" providerId="LiveId" clId="{51E5162F-C74D-492C-806D-FE3DAC8498E6}" dt="2024-11-14T15:40:42.781" v="748" actId="26606"/>
          <ac:spMkLst>
            <pc:docMk/>
            <pc:sldMk cId="3489895831" sldId="265"/>
            <ac:spMk id="43" creationId="{F68B3F68-107C-434F-AA38-110D5EA91B85}"/>
          </ac:spMkLst>
        </pc:spChg>
        <pc:spChg chg="add del">
          <ac:chgData name="brahim laraki" userId="95c76f05f91f7712" providerId="LiveId" clId="{51E5162F-C74D-492C-806D-FE3DAC8498E6}" dt="2024-11-14T15:40:42.781" v="748" actId="26606"/>
          <ac:spMkLst>
            <pc:docMk/>
            <pc:sldMk cId="3489895831" sldId="265"/>
            <ac:spMk id="45" creationId="{AAD0DBB9-1A4B-4391-81D4-CB19F9AB918A}"/>
          </ac:spMkLst>
        </pc:spChg>
        <pc:spChg chg="add del">
          <ac:chgData name="brahim laraki" userId="95c76f05f91f7712" providerId="LiveId" clId="{51E5162F-C74D-492C-806D-FE3DAC8498E6}" dt="2024-11-14T15:40:42.781" v="748" actId="26606"/>
          <ac:spMkLst>
            <pc:docMk/>
            <pc:sldMk cId="3489895831" sldId="265"/>
            <ac:spMk id="47" creationId="{063BBA22-50EA-4C4D-BE05-F1CE4E63AA56}"/>
          </ac:spMkLst>
        </pc:spChg>
        <pc:spChg chg="add del">
          <ac:chgData name="brahim laraki" userId="95c76f05f91f7712" providerId="LiveId" clId="{51E5162F-C74D-492C-806D-FE3DAC8498E6}" dt="2024-11-14T15:40:42.781" v="748" actId="26606"/>
          <ac:spMkLst>
            <pc:docMk/>
            <pc:sldMk cId="3489895831" sldId="265"/>
            <ac:spMk id="52" creationId="{BACC6370-2D7E-4714-9D71-7542949D7D5D}"/>
          </ac:spMkLst>
        </pc:spChg>
        <pc:spChg chg="add del">
          <ac:chgData name="brahim laraki" userId="95c76f05f91f7712" providerId="LiveId" clId="{51E5162F-C74D-492C-806D-FE3DAC8498E6}" dt="2024-11-14T15:40:42.781" v="748" actId="26606"/>
          <ac:spMkLst>
            <pc:docMk/>
            <pc:sldMk cId="3489895831" sldId="265"/>
            <ac:spMk id="54" creationId="{F68B3F68-107C-434F-AA38-110D5EA91B85}"/>
          </ac:spMkLst>
        </pc:spChg>
        <pc:spChg chg="add del">
          <ac:chgData name="brahim laraki" userId="95c76f05f91f7712" providerId="LiveId" clId="{51E5162F-C74D-492C-806D-FE3DAC8498E6}" dt="2024-11-14T15:40:42.781" v="748" actId="26606"/>
          <ac:spMkLst>
            <pc:docMk/>
            <pc:sldMk cId="3489895831" sldId="265"/>
            <ac:spMk id="56" creationId="{AAD0DBB9-1A4B-4391-81D4-CB19F9AB918A}"/>
          </ac:spMkLst>
        </pc:spChg>
        <pc:spChg chg="add del">
          <ac:chgData name="brahim laraki" userId="95c76f05f91f7712" providerId="LiveId" clId="{51E5162F-C74D-492C-806D-FE3DAC8498E6}" dt="2024-11-14T15:40:42.781" v="748" actId="26606"/>
          <ac:spMkLst>
            <pc:docMk/>
            <pc:sldMk cId="3489895831" sldId="265"/>
            <ac:spMk id="58" creationId="{063BBA22-50EA-4C4D-BE05-F1CE4E63AA56}"/>
          </ac:spMkLst>
        </pc:spChg>
        <pc:graphicFrameChg chg="add del mod modGraphic">
          <ac:chgData name="brahim laraki" userId="95c76f05f91f7712" providerId="LiveId" clId="{51E5162F-C74D-492C-806D-FE3DAC8498E6}" dt="2024-11-14T15:37:26.714" v="735" actId="26606"/>
          <ac:graphicFrameMkLst>
            <pc:docMk/>
            <pc:sldMk cId="3489895831" sldId="265"/>
            <ac:graphicFrameMk id="18" creationId="{BD0D6949-DA34-E2DE-A4A9-BFA3A1AA00E7}"/>
          </ac:graphicFrameMkLst>
        </pc:graphicFrameChg>
        <pc:graphicFrameChg chg="add del">
          <ac:chgData name="brahim laraki" userId="95c76f05f91f7712" providerId="LiveId" clId="{51E5162F-C74D-492C-806D-FE3DAC8498E6}" dt="2024-11-14T15:37:56.139" v="737" actId="26606"/>
          <ac:graphicFrameMkLst>
            <pc:docMk/>
            <pc:sldMk cId="3489895831" sldId="265"/>
            <ac:graphicFrameMk id="19" creationId="{3B819DAA-9455-455A-04CB-60C5DB00475B}"/>
          </ac:graphicFrameMkLst>
        </pc:graphicFrameChg>
        <pc:graphicFrameChg chg="add del">
          <ac:chgData name="brahim laraki" userId="95c76f05f91f7712" providerId="LiveId" clId="{51E5162F-C74D-492C-806D-FE3DAC8498E6}" dt="2024-11-14T15:37:56.969" v="739" actId="26606"/>
          <ac:graphicFrameMkLst>
            <pc:docMk/>
            <pc:sldMk cId="3489895831" sldId="265"/>
            <ac:graphicFrameMk id="21" creationId="{A12E212A-101C-4413-8190-65C1FA38B881}"/>
          </ac:graphicFrameMkLst>
        </pc:graphicFrameChg>
        <pc:graphicFrameChg chg="add del">
          <ac:chgData name="brahim laraki" userId="95c76f05f91f7712" providerId="LiveId" clId="{51E5162F-C74D-492C-806D-FE3DAC8498E6}" dt="2024-11-14T15:37:58.089" v="741" actId="26606"/>
          <ac:graphicFrameMkLst>
            <pc:docMk/>
            <pc:sldMk cId="3489895831" sldId="265"/>
            <ac:graphicFrameMk id="23" creationId="{3B819DAA-9455-455A-04CB-60C5DB00475B}"/>
          </ac:graphicFrameMkLst>
        </pc:graphicFrameChg>
        <pc:graphicFrameChg chg="add mod modGraphic">
          <ac:chgData name="brahim laraki" userId="95c76f05f91f7712" providerId="LiveId" clId="{51E5162F-C74D-492C-806D-FE3DAC8498E6}" dt="2024-11-14T15:40:42.781" v="748" actId="26606"/>
          <ac:graphicFrameMkLst>
            <pc:docMk/>
            <pc:sldMk cId="3489895831" sldId="265"/>
            <ac:graphicFrameMk id="25" creationId="{1BC5350E-820D-E2BC-7EE2-BD240194823E}"/>
          </ac:graphicFrameMkLst>
        </pc:graphicFrameChg>
      </pc:sldChg>
      <pc:sldChg chg="addSp delSp modSp new mod setBg setClrOvrMap delDesignElem chgLayout">
        <pc:chgData name="brahim laraki" userId="95c76f05f91f7712" providerId="LiveId" clId="{51E5162F-C74D-492C-806D-FE3DAC8498E6}" dt="2024-11-18T16:16:38.703" v="3492" actId="113"/>
        <pc:sldMkLst>
          <pc:docMk/>
          <pc:sldMk cId="2334179306" sldId="266"/>
        </pc:sldMkLst>
        <pc:spChg chg="mod ord">
          <ac:chgData name="brahim laraki" userId="95c76f05f91f7712" providerId="LiveId" clId="{51E5162F-C74D-492C-806D-FE3DAC8498E6}" dt="2024-11-18T16:16:38.703" v="3492" actId="113"/>
          <ac:spMkLst>
            <pc:docMk/>
            <pc:sldMk cId="2334179306" sldId="266"/>
            <ac:spMk id="2" creationId="{2D8664E3-FE5B-951D-7C49-F367F6F1DA1C}"/>
          </ac:spMkLst>
        </pc:spChg>
        <pc:spChg chg="del mod">
          <ac:chgData name="brahim laraki" userId="95c76f05f91f7712" providerId="LiveId" clId="{51E5162F-C74D-492C-806D-FE3DAC8498E6}" dt="2024-11-17T13:05:49.799" v="1440" actId="26606"/>
          <ac:spMkLst>
            <pc:docMk/>
            <pc:sldMk cId="2334179306" sldId="266"/>
            <ac:spMk id="3" creationId="{62FBD34A-58E9-A5C9-1F6D-EE323E2C0CC8}"/>
          </ac:spMkLst>
        </pc:spChg>
        <pc:spChg chg="add del mod">
          <ac:chgData name="brahim laraki" userId="95c76f05f91f7712" providerId="LiveId" clId="{51E5162F-C74D-492C-806D-FE3DAC8498E6}" dt="2024-11-17T13:10:16.306" v="1456" actId="6264"/>
          <ac:spMkLst>
            <pc:docMk/>
            <pc:sldMk cId="2334179306" sldId="266"/>
            <ac:spMk id="4" creationId="{5FC5BC5E-A249-69D8-2B17-AF72AD676068}"/>
          </ac:spMkLst>
        </pc:spChg>
        <pc:spChg chg="add del mod">
          <ac:chgData name="brahim laraki" userId="95c76f05f91f7712" providerId="LiveId" clId="{51E5162F-C74D-492C-806D-FE3DAC8498E6}" dt="2024-11-17T13:10:16.306" v="1456" actId="6264"/>
          <ac:spMkLst>
            <pc:docMk/>
            <pc:sldMk cId="2334179306" sldId="266"/>
            <ac:spMk id="6" creationId="{BAE56BB6-BEDA-E6A9-D7FC-F6A07DCE13F3}"/>
          </ac:spMkLst>
        </pc:spChg>
        <pc:spChg chg="add del">
          <ac:chgData name="brahim laraki" userId="95c76f05f91f7712" providerId="LiveId" clId="{51E5162F-C74D-492C-806D-FE3DAC8498E6}" dt="2024-11-17T13:06:07.329" v="1441" actId="26606"/>
          <ac:spMkLst>
            <pc:docMk/>
            <pc:sldMk cId="2334179306" sldId="266"/>
            <ac:spMk id="9" creationId="{BACC6370-2D7E-4714-9D71-7542949D7D5D}"/>
          </ac:spMkLst>
        </pc:spChg>
        <pc:spChg chg="add del">
          <ac:chgData name="brahim laraki" userId="95c76f05f91f7712" providerId="LiveId" clId="{51E5162F-C74D-492C-806D-FE3DAC8498E6}" dt="2024-11-17T13:06:07.329" v="1441" actId="26606"/>
          <ac:spMkLst>
            <pc:docMk/>
            <pc:sldMk cId="2334179306" sldId="266"/>
            <ac:spMk id="11" creationId="{256B2C21-A230-48C0-8DF1-C46611373C44}"/>
          </ac:spMkLst>
        </pc:spChg>
        <pc:spChg chg="add del">
          <ac:chgData name="brahim laraki" userId="95c76f05f91f7712" providerId="LiveId" clId="{51E5162F-C74D-492C-806D-FE3DAC8498E6}" dt="2024-11-17T13:06:07.329" v="1441" actId="26606"/>
          <ac:spMkLst>
            <pc:docMk/>
            <pc:sldMk cId="2334179306" sldId="266"/>
            <ac:spMk id="13" creationId="{3847E18C-932D-4C95-AABA-FEC7C9499AD7}"/>
          </ac:spMkLst>
        </pc:spChg>
        <pc:spChg chg="add del">
          <ac:chgData name="brahim laraki" userId="95c76f05f91f7712" providerId="LiveId" clId="{51E5162F-C74D-492C-806D-FE3DAC8498E6}" dt="2024-11-17T13:06:07.329" v="1441" actId="26606"/>
          <ac:spMkLst>
            <pc:docMk/>
            <pc:sldMk cId="2334179306" sldId="266"/>
            <ac:spMk id="15" creationId="{3150CB11-0C61-439E-910F-5787759E72A0}"/>
          </ac:spMkLst>
        </pc:spChg>
        <pc:spChg chg="add del">
          <ac:chgData name="brahim laraki" userId="95c76f05f91f7712" providerId="LiveId" clId="{51E5162F-C74D-492C-806D-FE3DAC8498E6}" dt="2024-11-17T13:06:07.329" v="1441" actId="26606"/>
          <ac:spMkLst>
            <pc:docMk/>
            <pc:sldMk cId="2334179306" sldId="266"/>
            <ac:spMk id="17" creationId="{43F8A58B-5155-44CE-A5FF-7647B47D0A7A}"/>
          </ac:spMkLst>
        </pc:spChg>
        <pc:spChg chg="add del">
          <ac:chgData name="brahim laraki" userId="95c76f05f91f7712" providerId="LiveId" clId="{51E5162F-C74D-492C-806D-FE3DAC8498E6}" dt="2024-11-17T13:06:07.329" v="1441" actId="26606"/>
          <ac:spMkLst>
            <pc:docMk/>
            <pc:sldMk cId="2334179306" sldId="266"/>
            <ac:spMk id="19" creationId="{443F2ACA-E6D6-4028-82DD-F03C262D5DE6}"/>
          </ac:spMkLst>
        </pc:spChg>
        <pc:spChg chg="add del">
          <ac:chgData name="brahim laraki" userId="95c76f05f91f7712" providerId="LiveId" clId="{51E5162F-C74D-492C-806D-FE3DAC8498E6}" dt="2024-11-17T13:06:28.193" v="1442" actId="26606"/>
          <ac:spMkLst>
            <pc:docMk/>
            <pc:sldMk cId="2334179306" sldId="266"/>
            <ac:spMk id="24" creationId="{BACC6370-2D7E-4714-9D71-7542949D7D5D}"/>
          </ac:spMkLst>
        </pc:spChg>
        <pc:spChg chg="add del">
          <ac:chgData name="brahim laraki" userId="95c76f05f91f7712" providerId="LiveId" clId="{51E5162F-C74D-492C-806D-FE3DAC8498E6}" dt="2024-11-17T13:06:28.193" v="1442" actId="26606"/>
          <ac:spMkLst>
            <pc:docMk/>
            <pc:sldMk cId="2334179306" sldId="266"/>
            <ac:spMk id="26" creationId="{F68B3F68-107C-434F-AA38-110D5EA91B85}"/>
          </ac:spMkLst>
        </pc:spChg>
        <pc:spChg chg="add del">
          <ac:chgData name="brahim laraki" userId="95c76f05f91f7712" providerId="LiveId" clId="{51E5162F-C74D-492C-806D-FE3DAC8498E6}" dt="2024-11-17T13:06:28.193" v="1442" actId="26606"/>
          <ac:spMkLst>
            <pc:docMk/>
            <pc:sldMk cId="2334179306" sldId="266"/>
            <ac:spMk id="28" creationId="{AAD0DBB9-1A4B-4391-81D4-CB19F9AB918A}"/>
          </ac:spMkLst>
        </pc:spChg>
        <pc:spChg chg="add del">
          <ac:chgData name="brahim laraki" userId="95c76f05f91f7712" providerId="LiveId" clId="{51E5162F-C74D-492C-806D-FE3DAC8498E6}" dt="2024-11-17T13:06:28.193" v="1442" actId="26606"/>
          <ac:spMkLst>
            <pc:docMk/>
            <pc:sldMk cId="2334179306" sldId="266"/>
            <ac:spMk id="30" creationId="{063BBA22-50EA-4C4D-BE05-F1CE4E63AA56}"/>
          </ac:spMkLst>
        </pc:spChg>
        <pc:spChg chg="add del">
          <ac:chgData name="brahim laraki" userId="95c76f05f91f7712" providerId="LiveId" clId="{51E5162F-C74D-492C-806D-FE3DAC8498E6}" dt="2024-11-17T13:07:48.524" v="1449" actId="26606"/>
          <ac:spMkLst>
            <pc:docMk/>
            <pc:sldMk cId="2334179306" sldId="266"/>
            <ac:spMk id="34" creationId="{4300840D-0A0B-4512-BACA-B439D5B9C57C}"/>
          </ac:spMkLst>
        </pc:spChg>
        <pc:spChg chg="add del">
          <ac:chgData name="brahim laraki" userId="95c76f05f91f7712" providerId="LiveId" clId="{51E5162F-C74D-492C-806D-FE3DAC8498E6}" dt="2024-11-17T13:07:48.524" v="1449" actId="26606"/>
          <ac:spMkLst>
            <pc:docMk/>
            <pc:sldMk cId="2334179306" sldId="266"/>
            <ac:spMk id="35" creationId="{D2B78728-A580-49A7-84F9-6EF6F583ADE0}"/>
          </ac:spMkLst>
        </pc:spChg>
        <pc:spChg chg="add del">
          <ac:chgData name="brahim laraki" userId="95c76f05f91f7712" providerId="LiveId" clId="{51E5162F-C74D-492C-806D-FE3DAC8498E6}" dt="2024-11-17T13:07:16.148" v="1446" actId="26606"/>
          <ac:spMkLst>
            <pc:docMk/>
            <pc:sldMk cId="2334179306" sldId="266"/>
            <ac:spMk id="36" creationId="{B50AB553-2A96-4A92-96F2-93548E096954}"/>
          </ac:spMkLst>
        </pc:spChg>
        <pc:spChg chg="add del">
          <ac:chgData name="brahim laraki" userId="95c76f05f91f7712" providerId="LiveId" clId="{51E5162F-C74D-492C-806D-FE3DAC8498E6}" dt="2024-11-17T13:07:48.524" v="1449" actId="26606"/>
          <ac:spMkLst>
            <pc:docMk/>
            <pc:sldMk cId="2334179306" sldId="266"/>
            <ac:spMk id="37" creationId="{2E17E911-875F-4DE5-8699-99D9F1805A5D}"/>
          </ac:spMkLst>
        </pc:spChg>
        <pc:spChg chg="add del">
          <ac:chgData name="brahim laraki" userId="95c76f05f91f7712" providerId="LiveId" clId="{51E5162F-C74D-492C-806D-FE3DAC8498E6}" dt="2024-11-17T13:07:48.524" v="1449" actId="26606"/>
          <ac:spMkLst>
            <pc:docMk/>
            <pc:sldMk cId="2334179306" sldId="266"/>
            <ac:spMk id="38" creationId="{38FAA1A1-D861-433F-88FA-1E9D6FD31D11}"/>
          </ac:spMkLst>
        </pc:spChg>
        <pc:spChg chg="add del">
          <ac:chgData name="brahim laraki" userId="95c76f05f91f7712" providerId="LiveId" clId="{51E5162F-C74D-492C-806D-FE3DAC8498E6}" dt="2024-11-17T13:07:48.524" v="1449" actId="26606"/>
          <ac:spMkLst>
            <pc:docMk/>
            <pc:sldMk cId="2334179306" sldId="266"/>
            <ac:spMk id="39" creationId="{CD9FE4EF-C4D8-49A0-B2FF-81D8DB7D8A24}"/>
          </ac:spMkLst>
        </pc:spChg>
        <pc:spChg chg="add del">
          <ac:chgData name="brahim laraki" userId="95c76f05f91f7712" providerId="LiveId" clId="{51E5162F-C74D-492C-806D-FE3DAC8498E6}" dt="2024-11-17T13:07:48.524" v="1449" actId="26606"/>
          <ac:spMkLst>
            <pc:docMk/>
            <pc:sldMk cId="2334179306" sldId="266"/>
            <ac:spMk id="40" creationId="{8D71EDA1-87BF-4D5D-AB79-F346FD19278A}"/>
          </ac:spMkLst>
        </pc:spChg>
        <pc:spChg chg="add del">
          <ac:chgData name="brahim laraki" userId="95c76f05f91f7712" providerId="LiveId" clId="{51E5162F-C74D-492C-806D-FE3DAC8498E6}" dt="2024-11-17T13:07:16.120" v="1445" actId="26606"/>
          <ac:spMkLst>
            <pc:docMk/>
            <pc:sldMk cId="2334179306" sldId="266"/>
            <ac:spMk id="41" creationId="{C4285719-470E-454C-AF62-8323075F1F5B}"/>
          </ac:spMkLst>
        </pc:spChg>
        <pc:spChg chg="add del">
          <ac:chgData name="brahim laraki" userId="95c76f05f91f7712" providerId="LiveId" clId="{51E5162F-C74D-492C-806D-FE3DAC8498E6}" dt="2024-11-17T13:07:55.490" v="1450" actId="26606"/>
          <ac:spMkLst>
            <pc:docMk/>
            <pc:sldMk cId="2334179306" sldId="266"/>
            <ac:spMk id="42" creationId="{BACC6370-2D7E-4714-9D71-7542949D7D5D}"/>
          </ac:spMkLst>
        </pc:spChg>
        <pc:spChg chg="add del">
          <ac:chgData name="brahim laraki" userId="95c76f05f91f7712" providerId="LiveId" clId="{51E5162F-C74D-492C-806D-FE3DAC8498E6}" dt="2024-11-17T13:07:16.120" v="1445" actId="26606"/>
          <ac:spMkLst>
            <pc:docMk/>
            <pc:sldMk cId="2334179306" sldId="266"/>
            <ac:spMk id="43" creationId="{CD9FE4EF-C4D8-49A0-B2FF-81D8DB7D8A24}"/>
          </ac:spMkLst>
        </pc:spChg>
        <pc:spChg chg="add del">
          <ac:chgData name="brahim laraki" userId="95c76f05f91f7712" providerId="LiveId" clId="{51E5162F-C74D-492C-806D-FE3DAC8498E6}" dt="2024-11-17T13:07:55.490" v="1450" actId="26606"/>
          <ac:spMkLst>
            <pc:docMk/>
            <pc:sldMk cId="2334179306" sldId="266"/>
            <ac:spMk id="44" creationId="{F68B3F68-107C-434F-AA38-110D5EA91B85}"/>
          </ac:spMkLst>
        </pc:spChg>
        <pc:spChg chg="add del">
          <ac:chgData name="brahim laraki" userId="95c76f05f91f7712" providerId="LiveId" clId="{51E5162F-C74D-492C-806D-FE3DAC8498E6}" dt="2024-11-17T13:07:16.120" v="1445" actId="26606"/>
          <ac:spMkLst>
            <pc:docMk/>
            <pc:sldMk cId="2334179306" sldId="266"/>
            <ac:spMk id="45" creationId="{4300840D-0A0B-4512-BACA-B439D5B9C57C}"/>
          </ac:spMkLst>
        </pc:spChg>
        <pc:spChg chg="add del">
          <ac:chgData name="brahim laraki" userId="95c76f05f91f7712" providerId="LiveId" clId="{51E5162F-C74D-492C-806D-FE3DAC8498E6}" dt="2024-11-17T13:07:55.490" v="1450" actId="26606"/>
          <ac:spMkLst>
            <pc:docMk/>
            <pc:sldMk cId="2334179306" sldId="266"/>
            <ac:spMk id="46" creationId="{AAD0DBB9-1A4B-4391-81D4-CB19F9AB918A}"/>
          </ac:spMkLst>
        </pc:spChg>
        <pc:spChg chg="add del">
          <ac:chgData name="brahim laraki" userId="95c76f05f91f7712" providerId="LiveId" clId="{51E5162F-C74D-492C-806D-FE3DAC8498E6}" dt="2024-11-17T13:07:16.120" v="1445" actId="26606"/>
          <ac:spMkLst>
            <pc:docMk/>
            <pc:sldMk cId="2334179306" sldId="266"/>
            <ac:spMk id="47" creationId="{D2B78728-A580-49A7-84F9-6EF6F583ADE0}"/>
          </ac:spMkLst>
        </pc:spChg>
        <pc:spChg chg="add del">
          <ac:chgData name="brahim laraki" userId="95c76f05f91f7712" providerId="LiveId" clId="{51E5162F-C74D-492C-806D-FE3DAC8498E6}" dt="2024-11-17T13:07:55.490" v="1450" actId="26606"/>
          <ac:spMkLst>
            <pc:docMk/>
            <pc:sldMk cId="2334179306" sldId="266"/>
            <ac:spMk id="48" creationId="{063BBA22-50EA-4C4D-BE05-F1CE4E63AA56}"/>
          </ac:spMkLst>
        </pc:spChg>
        <pc:spChg chg="add del">
          <ac:chgData name="brahim laraki" userId="95c76f05f91f7712" providerId="LiveId" clId="{51E5162F-C74D-492C-806D-FE3DAC8498E6}" dt="2024-11-17T13:07:16.120" v="1445" actId="26606"/>
          <ac:spMkLst>
            <pc:docMk/>
            <pc:sldMk cId="2334179306" sldId="266"/>
            <ac:spMk id="49" creationId="{38FAA1A1-D861-433F-88FA-1E9D6FD31D11}"/>
          </ac:spMkLst>
        </pc:spChg>
        <pc:spChg chg="add del">
          <ac:chgData name="brahim laraki" userId="95c76f05f91f7712" providerId="LiveId" clId="{51E5162F-C74D-492C-806D-FE3DAC8498E6}" dt="2024-11-17T13:07:16.120" v="1445" actId="26606"/>
          <ac:spMkLst>
            <pc:docMk/>
            <pc:sldMk cId="2334179306" sldId="266"/>
            <ac:spMk id="51" creationId="{8D71EDA1-87BF-4D5D-AB79-F346FD19278A}"/>
          </ac:spMkLst>
        </pc:spChg>
        <pc:spChg chg="add del">
          <ac:chgData name="brahim laraki" userId="95c76f05f91f7712" providerId="LiveId" clId="{51E5162F-C74D-492C-806D-FE3DAC8498E6}" dt="2024-11-17T13:09:12.117" v="1452" actId="26606"/>
          <ac:spMkLst>
            <pc:docMk/>
            <pc:sldMk cId="2334179306" sldId="266"/>
            <ac:spMk id="53" creationId="{BACC6370-2D7E-4714-9D71-7542949D7D5D}"/>
          </ac:spMkLst>
        </pc:spChg>
        <pc:spChg chg="add del">
          <ac:chgData name="brahim laraki" userId="95c76f05f91f7712" providerId="LiveId" clId="{51E5162F-C74D-492C-806D-FE3DAC8498E6}" dt="2024-11-17T13:09:12.117" v="1452" actId="26606"/>
          <ac:spMkLst>
            <pc:docMk/>
            <pc:sldMk cId="2334179306" sldId="266"/>
            <ac:spMk id="55" creationId="{F68B3F68-107C-434F-AA38-110D5EA91B85}"/>
          </ac:spMkLst>
        </pc:spChg>
        <pc:spChg chg="add del">
          <ac:chgData name="brahim laraki" userId="95c76f05f91f7712" providerId="LiveId" clId="{51E5162F-C74D-492C-806D-FE3DAC8498E6}" dt="2024-11-17T13:09:12.117" v="1452" actId="26606"/>
          <ac:spMkLst>
            <pc:docMk/>
            <pc:sldMk cId="2334179306" sldId="266"/>
            <ac:spMk id="57" creationId="{AAD0DBB9-1A4B-4391-81D4-CB19F9AB918A}"/>
          </ac:spMkLst>
        </pc:spChg>
        <pc:spChg chg="add del">
          <ac:chgData name="brahim laraki" userId="95c76f05f91f7712" providerId="LiveId" clId="{51E5162F-C74D-492C-806D-FE3DAC8498E6}" dt="2024-11-17T13:09:12.117" v="1452" actId="26606"/>
          <ac:spMkLst>
            <pc:docMk/>
            <pc:sldMk cId="2334179306" sldId="266"/>
            <ac:spMk id="59" creationId="{063BBA22-50EA-4C4D-BE05-F1CE4E63AA56}"/>
          </ac:spMkLst>
        </pc:spChg>
        <pc:spChg chg="add del">
          <ac:chgData name="brahim laraki" userId="95c76f05f91f7712" providerId="LiveId" clId="{51E5162F-C74D-492C-806D-FE3DAC8498E6}" dt="2024-11-17T13:10:16.306" v="1456" actId="6264"/>
          <ac:spMkLst>
            <pc:docMk/>
            <pc:sldMk cId="2334179306" sldId="266"/>
            <ac:spMk id="64" creationId="{BACC6370-2D7E-4714-9D71-7542949D7D5D}"/>
          </ac:spMkLst>
        </pc:spChg>
        <pc:spChg chg="add del">
          <ac:chgData name="brahim laraki" userId="95c76f05f91f7712" providerId="LiveId" clId="{51E5162F-C74D-492C-806D-FE3DAC8498E6}" dt="2024-11-17T13:10:16.306" v="1456" actId="6264"/>
          <ac:spMkLst>
            <pc:docMk/>
            <pc:sldMk cId="2334179306" sldId="266"/>
            <ac:spMk id="66" creationId="{F68B3F68-107C-434F-AA38-110D5EA91B85}"/>
          </ac:spMkLst>
        </pc:spChg>
        <pc:spChg chg="add del">
          <ac:chgData name="brahim laraki" userId="95c76f05f91f7712" providerId="LiveId" clId="{51E5162F-C74D-492C-806D-FE3DAC8498E6}" dt="2024-11-17T13:10:16.306" v="1456" actId="6264"/>
          <ac:spMkLst>
            <pc:docMk/>
            <pc:sldMk cId="2334179306" sldId="266"/>
            <ac:spMk id="68" creationId="{AAD0DBB9-1A4B-4391-81D4-CB19F9AB918A}"/>
          </ac:spMkLst>
        </pc:spChg>
        <pc:spChg chg="add del">
          <ac:chgData name="brahim laraki" userId="95c76f05f91f7712" providerId="LiveId" clId="{51E5162F-C74D-492C-806D-FE3DAC8498E6}" dt="2024-11-17T13:10:16.306" v="1456" actId="6264"/>
          <ac:spMkLst>
            <pc:docMk/>
            <pc:sldMk cId="2334179306" sldId="266"/>
            <ac:spMk id="70" creationId="{063BBA22-50EA-4C4D-BE05-F1CE4E63AA56}"/>
          </ac:spMkLst>
        </pc:spChg>
        <pc:graphicFrameChg chg="add mod ord modGraphic">
          <ac:chgData name="brahim laraki" userId="95c76f05f91f7712" providerId="LiveId" clId="{51E5162F-C74D-492C-806D-FE3DAC8498E6}" dt="2024-11-17T13:18:18.530" v="1473" actId="20577"/>
          <ac:graphicFrameMkLst>
            <pc:docMk/>
            <pc:sldMk cId="2334179306" sldId="266"/>
            <ac:graphicFrameMk id="5" creationId="{31554995-304F-1B5B-8497-6B38371DF35F}"/>
          </ac:graphicFrameMkLst>
        </pc:graphicFrameChg>
        <pc:picChg chg="add del mod ord">
          <ac:chgData name="brahim laraki" userId="95c76f05f91f7712" providerId="LiveId" clId="{51E5162F-C74D-492C-806D-FE3DAC8498E6}" dt="2024-11-17T13:07:45.497" v="1448" actId="478"/>
          <ac:picMkLst>
            <pc:docMk/>
            <pc:sldMk cId="2334179306" sldId="266"/>
            <ac:picMk id="32" creationId="{35683562-68CB-67BF-DCF9-B6A61211CBE4}"/>
          </ac:picMkLst>
        </pc:picChg>
      </pc:sldChg>
      <pc:sldChg chg="modSp new del mod">
        <pc:chgData name="brahim laraki" userId="95c76f05f91f7712" providerId="LiveId" clId="{51E5162F-C74D-492C-806D-FE3DAC8498E6}" dt="2024-11-17T13:22:19.774" v="1495" actId="47"/>
        <pc:sldMkLst>
          <pc:docMk/>
          <pc:sldMk cId="2407431526" sldId="267"/>
        </pc:sldMkLst>
        <pc:spChg chg="mod">
          <ac:chgData name="brahim laraki" userId="95c76f05f91f7712" providerId="LiveId" clId="{51E5162F-C74D-492C-806D-FE3DAC8498E6}" dt="2024-11-17T13:22:02.891" v="1494"/>
          <ac:spMkLst>
            <pc:docMk/>
            <pc:sldMk cId="2407431526" sldId="267"/>
            <ac:spMk id="2" creationId="{60A0CBF6-84D2-CA1B-A33B-AF01A76D2BEF}"/>
          </ac:spMkLst>
        </pc:spChg>
      </pc:sldChg>
      <pc:sldChg chg="addSp delSp modSp new mod setBg">
        <pc:chgData name="brahim laraki" userId="95c76f05f91f7712" providerId="LiveId" clId="{51E5162F-C74D-492C-806D-FE3DAC8498E6}" dt="2024-11-18T16:17:58.175" v="3501" actId="255"/>
        <pc:sldMkLst>
          <pc:docMk/>
          <pc:sldMk cId="1419868724" sldId="268"/>
        </pc:sldMkLst>
        <pc:spChg chg="mod">
          <ac:chgData name="brahim laraki" userId="95c76f05f91f7712" providerId="LiveId" clId="{51E5162F-C74D-492C-806D-FE3DAC8498E6}" dt="2024-11-18T16:17:58.175" v="3501" actId="255"/>
          <ac:spMkLst>
            <pc:docMk/>
            <pc:sldMk cId="1419868724" sldId="268"/>
            <ac:spMk id="2" creationId="{AFD57B51-BE33-7471-6A05-1511D1DAC89D}"/>
          </ac:spMkLst>
        </pc:spChg>
        <pc:spChg chg="del">
          <ac:chgData name="brahim laraki" userId="95c76f05f91f7712" providerId="LiveId" clId="{51E5162F-C74D-492C-806D-FE3DAC8498E6}" dt="2024-11-17T13:19:12.200" v="1474"/>
          <ac:spMkLst>
            <pc:docMk/>
            <pc:sldMk cId="1419868724" sldId="268"/>
            <ac:spMk id="3" creationId="{F853D4ED-16D5-79D0-D586-5F9F876DB071}"/>
          </ac:spMkLst>
        </pc:spChg>
        <pc:spChg chg="add del mod">
          <ac:chgData name="brahim laraki" userId="95c76f05f91f7712" providerId="LiveId" clId="{51E5162F-C74D-492C-806D-FE3DAC8498E6}" dt="2024-11-17T13:45:55.463" v="1785"/>
          <ac:spMkLst>
            <pc:docMk/>
            <pc:sldMk cId="1419868724" sldId="268"/>
            <ac:spMk id="6" creationId="{50DA5AF7-6FEB-5CB1-D559-CDDAE7B44E04}"/>
          </ac:spMkLst>
        </pc:spChg>
        <pc:spChg chg="add">
          <ac:chgData name="brahim laraki" userId="95c76f05f91f7712" providerId="LiveId" clId="{51E5162F-C74D-492C-806D-FE3DAC8498E6}" dt="2024-11-17T13:20:54.367" v="1490" actId="26606"/>
          <ac:spMkLst>
            <pc:docMk/>
            <pc:sldMk cId="1419868724" sldId="268"/>
            <ac:spMk id="7" creationId="{A8384FB5-9ADC-4DDC-881B-597D56F5B15D}"/>
          </ac:spMkLst>
        </pc:spChg>
        <pc:spChg chg="add">
          <ac:chgData name="brahim laraki" userId="95c76f05f91f7712" providerId="LiveId" clId="{51E5162F-C74D-492C-806D-FE3DAC8498E6}" dt="2024-11-17T13:20:54.367" v="1490" actId="26606"/>
          <ac:spMkLst>
            <pc:docMk/>
            <pc:sldMk cId="1419868724" sldId="268"/>
            <ac:spMk id="8" creationId="{1199E1B1-A8C0-4FE8-A5A8-1CB41D69F857}"/>
          </ac:spMkLst>
        </pc:spChg>
        <pc:spChg chg="add del">
          <ac:chgData name="brahim laraki" userId="95c76f05f91f7712" providerId="LiveId" clId="{51E5162F-C74D-492C-806D-FE3DAC8498E6}" dt="2024-11-17T13:20:30.444" v="1488" actId="26606"/>
          <ac:spMkLst>
            <pc:docMk/>
            <pc:sldMk cId="1419868724" sldId="268"/>
            <ac:spMk id="9" creationId="{07CB4587-E5E0-B493-8D86-E40443137B4B}"/>
          </ac:spMkLst>
        </pc:spChg>
        <pc:spChg chg="add del">
          <ac:chgData name="brahim laraki" userId="95c76f05f91f7712" providerId="LiveId" clId="{51E5162F-C74D-492C-806D-FE3DAC8498E6}" dt="2024-11-17T13:20:13.167" v="1484" actId="26606"/>
          <ac:spMkLst>
            <pc:docMk/>
            <pc:sldMk cId="1419868724" sldId="268"/>
            <ac:spMk id="10" creationId="{A4AC5506-6312-4701-8D3C-40187889A947}"/>
          </ac:spMkLst>
        </pc:spChg>
        <pc:spChg chg="add">
          <ac:chgData name="brahim laraki" userId="95c76f05f91f7712" providerId="LiveId" clId="{51E5162F-C74D-492C-806D-FE3DAC8498E6}" dt="2024-11-17T13:20:54.367" v="1490" actId="26606"/>
          <ac:spMkLst>
            <pc:docMk/>
            <pc:sldMk cId="1419868724" sldId="268"/>
            <ac:spMk id="11" creationId="{84A8DE83-DE75-4B41-9DB4-A7EC0B0DEC0B}"/>
          </ac:spMkLst>
        </pc:spChg>
        <pc:spChg chg="add del">
          <ac:chgData name="brahim laraki" userId="95c76f05f91f7712" providerId="LiveId" clId="{51E5162F-C74D-492C-806D-FE3DAC8498E6}" dt="2024-11-17T13:20:30.444" v="1488" actId="26606"/>
          <ac:spMkLst>
            <pc:docMk/>
            <pc:sldMk cId="1419868724" sldId="268"/>
            <ac:spMk id="12" creationId="{1B15ED52-F352-441B-82BF-E0EA34836D08}"/>
          </ac:spMkLst>
        </pc:spChg>
        <pc:spChg chg="add">
          <ac:chgData name="brahim laraki" userId="95c76f05f91f7712" providerId="LiveId" clId="{51E5162F-C74D-492C-806D-FE3DAC8498E6}" dt="2024-11-17T13:20:54.367" v="1490" actId="26606"/>
          <ac:spMkLst>
            <pc:docMk/>
            <pc:sldMk cId="1419868724" sldId="268"/>
            <ac:spMk id="13" creationId="{A7009A0A-BEF5-4EAC-AF15-E4F9F002E239}"/>
          </ac:spMkLst>
        </pc:spChg>
        <pc:spChg chg="add del">
          <ac:chgData name="brahim laraki" userId="95c76f05f91f7712" providerId="LiveId" clId="{51E5162F-C74D-492C-806D-FE3DAC8498E6}" dt="2024-11-17T13:20:30.444" v="1488" actId="26606"/>
          <ac:spMkLst>
            <pc:docMk/>
            <pc:sldMk cId="1419868724" sldId="268"/>
            <ac:spMk id="14" creationId="{3B2E3793-BFE6-45A2-9B7B-E18844431C99}"/>
          </ac:spMkLst>
        </pc:spChg>
        <pc:spChg chg="add mod">
          <ac:chgData name="brahim laraki" userId="95c76f05f91f7712" providerId="LiveId" clId="{51E5162F-C74D-492C-806D-FE3DAC8498E6}" dt="2024-11-18T12:28:47.173" v="2624" actId="20577"/>
          <ac:spMkLst>
            <pc:docMk/>
            <pc:sldMk cId="1419868724" sldId="268"/>
            <ac:spMk id="15" creationId="{341B18BD-5E4D-CADD-97DE-F33369E0F0A7}"/>
          </ac:spMkLst>
        </pc:spChg>
        <pc:spChg chg="add del">
          <ac:chgData name="brahim laraki" userId="95c76f05f91f7712" providerId="LiveId" clId="{51E5162F-C74D-492C-806D-FE3DAC8498E6}" dt="2024-11-17T13:20:30.444" v="1488" actId="26606"/>
          <ac:spMkLst>
            <pc:docMk/>
            <pc:sldMk cId="1419868724" sldId="268"/>
            <ac:spMk id="16" creationId="{BC4C4868-CB8F-4AF9-9CDB-8108F2C19B67}"/>
          </ac:spMkLst>
        </pc:spChg>
        <pc:spChg chg="add del mod">
          <ac:chgData name="brahim laraki" userId="95c76f05f91f7712" providerId="LiveId" clId="{51E5162F-C74D-492C-806D-FE3DAC8498E6}" dt="2024-11-17T14:23:24.043" v="2089" actId="478"/>
          <ac:spMkLst>
            <pc:docMk/>
            <pc:sldMk cId="1419868724" sldId="268"/>
            <ac:spMk id="17" creationId="{59A49A8D-832D-CFA2-F500-3E3E78BCD8B4}"/>
          </ac:spMkLst>
        </pc:spChg>
        <pc:spChg chg="add del">
          <ac:chgData name="brahim laraki" userId="95c76f05f91f7712" providerId="LiveId" clId="{51E5162F-C74D-492C-806D-FE3DAC8498E6}" dt="2024-11-17T13:20:30.444" v="1488" actId="26606"/>
          <ac:spMkLst>
            <pc:docMk/>
            <pc:sldMk cId="1419868724" sldId="268"/>
            <ac:spMk id="18" creationId="{375E0459-6403-40CD-989D-56A4407CA12E}"/>
          </ac:spMkLst>
        </pc:spChg>
        <pc:spChg chg="add del">
          <ac:chgData name="brahim laraki" userId="95c76f05f91f7712" providerId="LiveId" clId="{51E5162F-C74D-492C-806D-FE3DAC8498E6}" dt="2024-11-17T13:20:30.444" v="1488" actId="26606"/>
          <ac:spMkLst>
            <pc:docMk/>
            <pc:sldMk cId="1419868724" sldId="268"/>
            <ac:spMk id="20" creationId="{53E5B1A8-3AC9-4BD1-9BBC-78CA94F2D1BA}"/>
          </ac:spMkLst>
        </pc:spChg>
        <pc:spChg chg="add del">
          <ac:chgData name="brahim laraki" userId="95c76f05f91f7712" providerId="LiveId" clId="{51E5162F-C74D-492C-806D-FE3DAC8498E6}" dt="2024-11-17T13:20:29.971" v="1487" actId="26606"/>
          <ac:spMkLst>
            <pc:docMk/>
            <pc:sldMk cId="1419868724" sldId="268"/>
            <ac:spMk id="25" creationId="{1B15ED52-F352-441B-82BF-E0EA34836D08}"/>
          </ac:spMkLst>
        </pc:spChg>
        <pc:spChg chg="add del">
          <ac:chgData name="brahim laraki" userId="95c76f05f91f7712" providerId="LiveId" clId="{51E5162F-C74D-492C-806D-FE3DAC8498E6}" dt="2024-11-17T13:20:29.971" v="1487" actId="26606"/>
          <ac:spMkLst>
            <pc:docMk/>
            <pc:sldMk cId="1419868724" sldId="268"/>
            <ac:spMk id="27" creationId="{3B2E3793-BFE6-45A2-9B7B-E18844431C99}"/>
          </ac:spMkLst>
        </pc:spChg>
        <pc:spChg chg="add del">
          <ac:chgData name="brahim laraki" userId="95c76f05f91f7712" providerId="LiveId" clId="{51E5162F-C74D-492C-806D-FE3DAC8498E6}" dt="2024-11-17T13:20:29.971" v="1487" actId="26606"/>
          <ac:spMkLst>
            <pc:docMk/>
            <pc:sldMk cId="1419868724" sldId="268"/>
            <ac:spMk id="29" creationId="{BC4C4868-CB8F-4AF9-9CDB-8108F2C19B67}"/>
          </ac:spMkLst>
        </pc:spChg>
        <pc:spChg chg="add del">
          <ac:chgData name="brahim laraki" userId="95c76f05f91f7712" providerId="LiveId" clId="{51E5162F-C74D-492C-806D-FE3DAC8498E6}" dt="2024-11-17T13:20:29.971" v="1487" actId="26606"/>
          <ac:spMkLst>
            <pc:docMk/>
            <pc:sldMk cId="1419868724" sldId="268"/>
            <ac:spMk id="31" creationId="{375E0459-6403-40CD-989D-56A4407CA12E}"/>
          </ac:spMkLst>
        </pc:spChg>
        <pc:spChg chg="add del">
          <ac:chgData name="brahim laraki" userId="95c76f05f91f7712" providerId="LiveId" clId="{51E5162F-C74D-492C-806D-FE3DAC8498E6}" dt="2024-11-17T13:20:29.971" v="1487" actId="26606"/>
          <ac:spMkLst>
            <pc:docMk/>
            <pc:sldMk cId="1419868724" sldId="268"/>
            <ac:spMk id="33" creationId="{53E5B1A8-3AC9-4BD1-9BBC-78CA94F2D1BA}"/>
          </ac:spMkLst>
        </pc:spChg>
        <pc:picChg chg="add mod">
          <ac:chgData name="brahim laraki" userId="95c76f05f91f7712" providerId="LiveId" clId="{51E5162F-C74D-492C-806D-FE3DAC8498E6}" dt="2024-11-17T13:45:31.118" v="1780" actId="14100"/>
          <ac:picMkLst>
            <pc:docMk/>
            <pc:sldMk cId="1419868724" sldId="268"/>
            <ac:picMk id="5" creationId="{F5CF7499-EDE5-E5AE-61A6-AE89B548AD0A}"/>
          </ac:picMkLst>
        </pc:picChg>
      </pc:sldChg>
      <pc:sldChg chg="addSp delSp modSp add mod">
        <pc:chgData name="brahim laraki" userId="95c76f05f91f7712" providerId="LiveId" clId="{51E5162F-C74D-492C-806D-FE3DAC8498E6}" dt="2024-11-18T16:18:11.713" v="3503" actId="255"/>
        <pc:sldMkLst>
          <pc:docMk/>
          <pc:sldMk cId="483939774" sldId="269"/>
        </pc:sldMkLst>
        <pc:spChg chg="mod">
          <ac:chgData name="brahim laraki" userId="95c76f05f91f7712" providerId="LiveId" clId="{51E5162F-C74D-492C-806D-FE3DAC8498E6}" dt="2024-11-18T16:18:11.713" v="3503" actId="255"/>
          <ac:spMkLst>
            <pc:docMk/>
            <pc:sldMk cId="483939774" sldId="269"/>
            <ac:spMk id="2" creationId="{0F850B31-BC40-B6C8-A154-53E428D7A935}"/>
          </ac:spMkLst>
        </pc:spChg>
        <pc:spChg chg="add del mod">
          <ac:chgData name="brahim laraki" userId="95c76f05f91f7712" providerId="LiveId" clId="{51E5162F-C74D-492C-806D-FE3DAC8498E6}" dt="2024-11-17T13:23:00.770" v="1498"/>
          <ac:spMkLst>
            <pc:docMk/>
            <pc:sldMk cId="483939774" sldId="269"/>
            <ac:spMk id="4" creationId="{3499D4EB-45CA-0C5D-DC5B-E27E141C3F02}"/>
          </ac:spMkLst>
        </pc:spChg>
        <pc:spChg chg="add mod">
          <ac:chgData name="brahim laraki" userId="95c76f05f91f7712" providerId="LiveId" clId="{51E5162F-C74D-492C-806D-FE3DAC8498E6}" dt="2024-11-18T12:30:05.444" v="2628" actId="12"/>
          <ac:spMkLst>
            <pc:docMk/>
            <pc:sldMk cId="483939774" sldId="269"/>
            <ac:spMk id="10" creationId="{C0A8C5D8-6A55-B76F-6834-2C7826D0FAF4}"/>
          </ac:spMkLst>
        </pc:spChg>
        <pc:picChg chg="del">
          <ac:chgData name="brahim laraki" userId="95c76f05f91f7712" providerId="LiveId" clId="{51E5162F-C74D-492C-806D-FE3DAC8498E6}" dt="2024-11-17T13:22:34.591" v="1497" actId="478"/>
          <ac:picMkLst>
            <pc:docMk/>
            <pc:sldMk cId="483939774" sldId="269"/>
            <ac:picMk id="5" creationId="{33EA24E1-9E18-5576-7A6C-60A078AEBDE0}"/>
          </ac:picMkLst>
        </pc:picChg>
        <pc:picChg chg="add mod">
          <ac:chgData name="brahim laraki" userId="95c76f05f91f7712" providerId="LiveId" clId="{51E5162F-C74D-492C-806D-FE3DAC8498E6}" dt="2024-11-18T12:30:10.498" v="2629" actId="1076"/>
          <ac:picMkLst>
            <pc:docMk/>
            <pc:sldMk cId="483939774" sldId="269"/>
            <ac:picMk id="9" creationId="{E8ECA898-9B64-DB8D-A336-D151D5DFD257}"/>
          </ac:picMkLst>
        </pc:picChg>
      </pc:sldChg>
      <pc:sldChg chg="addSp delSp modSp add mod">
        <pc:chgData name="brahim laraki" userId="95c76f05f91f7712" providerId="LiveId" clId="{51E5162F-C74D-492C-806D-FE3DAC8498E6}" dt="2024-11-18T16:16:21.163" v="3488" actId="113"/>
        <pc:sldMkLst>
          <pc:docMk/>
          <pc:sldMk cId="2102701003" sldId="270"/>
        </pc:sldMkLst>
        <pc:spChg chg="mod">
          <ac:chgData name="brahim laraki" userId="95c76f05f91f7712" providerId="LiveId" clId="{51E5162F-C74D-492C-806D-FE3DAC8498E6}" dt="2024-11-18T16:16:21.163" v="3488" actId="113"/>
          <ac:spMkLst>
            <pc:docMk/>
            <pc:sldMk cId="2102701003" sldId="270"/>
            <ac:spMk id="2" creationId="{063B5B6A-0412-FFA1-965A-A819D4E9AB11}"/>
          </ac:spMkLst>
        </pc:spChg>
        <pc:spChg chg="add del mod">
          <ac:chgData name="brahim laraki" userId="95c76f05f91f7712" providerId="LiveId" clId="{51E5162F-C74D-492C-806D-FE3DAC8498E6}" dt="2024-11-17T13:24:29.586" v="1515"/>
          <ac:spMkLst>
            <pc:docMk/>
            <pc:sldMk cId="2102701003" sldId="270"/>
            <ac:spMk id="4" creationId="{2305B887-9383-AADA-EFE2-0660319BFD23}"/>
          </ac:spMkLst>
        </pc:spChg>
        <pc:spChg chg="add del mod">
          <ac:chgData name="brahim laraki" userId="95c76f05f91f7712" providerId="LiveId" clId="{51E5162F-C74D-492C-806D-FE3DAC8498E6}" dt="2024-11-18T12:48:08.295" v="2674" actId="22"/>
          <ac:spMkLst>
            <pc:docMk/>
            <pc:sldMk cId="2102701003" sldId="270"/>
            <ac:spMk id="4" creationId="{F6162AEA-6C45-A2F6-7DF1-F6875DAFB4EF}"/>
          </ac:spMkLst>
        </pc:spChg>
        <pc:spChg chg="add mod">
          <ac:chgData name="brahim laraki" userId="95c76f05f91f7712" providerId="LiveId" clId="{51E5162F-C74D-492C-806D-FE3DAC8498E6}" dt="2024-11-18T12:30:58.335" v="2630" actId="12"/>
          <ac:spMkLst>
            <pc:docMk/>
            <pc:sldMk cId="2102701003" sldId="270"/>
            <ac:spMk id="10" creationId="{F09A3C44-DFDD-89C1-ED8F-946BF60F8B54}"/>
          </ac:spMkLst>
        </pc:spChg>
        <pc:spChg chg="add mod">
          <ac:chgData name="brahim laraki" userId="95c76f05f91f7712" providerId="LiveId" clId="{51E5162F-C74D-492C-806D-FE3DAC8498E6}" dt="2024-11-18T16:01:58.350" v="3095" actId="5793"/>
          <ac:spMkLst>
            <pc:docMk/>
            <pc:sldMk cId="2102701003" sldId="270"/>
            <ac:spMk id="12" creationId="{50F9B8E9-A091-4A03-0268-334E73E3E7D7}"/>
          </ac:spMkLst>
        </pc:spChg>
        <pc:picChg chg="add mod">
          <ac:chgData name="brahim laraki" userId="95c76f05f91f7712" providerId="LiveId" clId="{51E5162F-C74D-492C-806D-FE3DAC8498E6}" dt="2024-11-17T13:25:29.758" v="1526" actId="14100"/>
          <ac:picMkLst>
            <pc:docMk/>
            <pc:sldMk cId="2102701003" sldId="270"/>
            <ac:picMk id="6" creationId="{55864509-4DD3-3E13-28E6-A66FD11776F1}"/>
          </ac:picMkLst>
        </pc:picChg>
        <pc:picChg chg="del">
          <ac:chgData name="brahim laraki" userId="95c76f05f91f7712" providerId="LiveId" clId="{51E5162F-C74D-492C-806D-FE3DAC8498E6}" dt="2024-11-17T13:24:07.513" v="1514" actId="478"/>
          <ac:picMkLst>
            <pc:docMk/>
            <pc:sldMk cId="2102701003" sldId="270"/>
            <ac:picMk id="9" creationId="{FDBB3BF7-10D6-EE12-0706-BC5C484A4BAA}"/>
          </ac:picMkLst>
        </pc:picChg>
      </pc:sldChg>
      <pc:sldChg chg="addSp delSp modSp add mod">
        <pc:chgData name="brahim laraki" userId="95c76f05f91f7712" providerId="LiveId" clId="{51E5162F-C74D-492C-806D-FE3DAC8498E6}" dt="2024-11-18T16:19:01.144" v="3508" actId="255"/>
        <pc:sldMkLst>
          <pc:docMk/>
          <pc:sldMk cId="3137678842" sldId="271"/>
        </pc:sldMkLst>
        <pc:spChg chg="mod">
          <ac:chgData name="brahim laraki" userId="95c76f05f91f7712" providerId="LiveId" clId="{51E5162F-C74D-492C-806D-FE3DAC8498E6}" dt="2024-11-18T16:19:01.144" v="3508" actId="255"/>
          <ac:spMkLst>
            <pc:docMk/>
            <pc:sldMk cId="3137678842" sldId="271"/>
            <ac:spMk id="2" creationId="{0D2C21BD-5425-8928-81EB-14042ADB9165}"/>
          </ac:spMkLst>
        </pc:spChg>
        <pc:spChg chg="add del mod">
          <ac:chgData name="brahim laraki" userId="95c76f05f91f7712" providerId="LiveId" clId="{51E5162F-C74D-492C-806D-FE3DAC8498E6}" dt="2024-11-17T13:27:43.091" v="1539"/>
          <ac:spMkLst>
            <pc:docMk/>
            <pc:sldMk cId="3137678842" sldId="271"/>
            <ac:spMk id="4" creationId="{69D651E6-82D0-A7BD-9549-6FE15FD35A90}"/>
          </ac:spMkLst>
        </pc:spChg>
        <pc:spChg chg="add mod">
          <ac:chgData name="brahim laraki" userId="95c76f05f91f7712" providerId="LiveId" clId="{51E5162F-C74D-492C-806D-FE3DAC8498E6}" dt="2024-11-18T13:18:44.043" v="2736" actId="20577"/>
          <ac:spMkLst>
            <pc:docMk/>
            <pc:sldMk cId="3137678842" sldId="271"/>
            <ac:spMk id="10" creationId="{6BDC61ED-0821-B3AA-8424-EEB63E233ABA}"/>
          </ac:spMkLst>
        </pc:spChg>
        <pc:picChg chg="del">
          <ac:chgData name="brahim laraki" userId="95c76f05f91f7712" providerId="LiveId" clId="{51E5162F-C74D-492C-806D-FE3DAC8498E6}" dt="2024-11-17T13:26:17.176" v="1528" actId="478"/>
          <ac:picMkLst>
            <pc:docMk/>
            <pc:sldMk cId="3137678842" sldId="271"/>
            <ac:picMk id="6" creationId="{4DB480E2-61BA-9C7B-3465-0FF607D97B39}"/>
          </ac:picMkLst>
        </pc:picChg>
        <pc:picChg chg="add mod">
          <ac:chgData name="brahim laraki" userId="95c76f05f91f7712" providerId="LiveId" clId="{51E5162F-C74D-492C-806D-FE3DAC8498E6}" dt="2024-11-17T13:27:50.512" v="1544" actId="14100"/>
          <ac:picMkLst>
            <pc:docMk/>
            <pc:sldMk cId="3137678842" sldId="271"/>
            <ac:picMk id="9" creationId="{12CF6F9B-B821-525E-E308-4CC051C110D3}"/>
          </ac:picMkLst>
        </pc:picChg>
      </pc:sldChg>
      <pc:sldChg chg="addSp delSp modSp add mod">
        <pc:chgData name="brahim laraki" userId="95c76f05f91f7712" providerId="LiveId" clId="{51E5162F-C74D-492C-806D-FE3DAC8498E6}" dt="2024-11-18T16:18:53.819" v="3507" actId="255"/>
        <pc:sldMkLst>
          <pc:docMk/>
          <pc:sldMk cId="3550612516" sldId="272"/>
        </pc:sldMkLst>
        <pc:spChg chg="mod">
          <ac:chgData name="brahim laraki" userId="95c76f05f91f7712" providerId="LiveId" clId="{51E5162F-C74D-492C-806D-FE3DAC8498E6}" dt="2024-11-18T16:18:53.819" v="3507" actId="255"/>
          <ac:spMkLst>
            <pc:docMk/>
            <pc:sldMk cId="3550612516" sldId="272"/>
            <ac:spMk id="2" creationId="{34DBF663-E863-0BF5-0486-61466189A899}"/>
          </ac:spMkLst>
        </pc:spChg>
        <pc:spChg chg="add mod">
          <ac:chgData name="brahim laraki" userId="95c76f05f91f7712" providerId="LiveId" clId="{51E5162F-C74D-492C-806D-FE3DAC8498E6}" dt="2024-11-18T15:47:44.485" v="2838" actId="20577"/>
          <ac:spMkLst>
            <pc:docMk/>
            <pc:sldMk cId="3550612516" sldId="272"/>
            <ac:spMk id="3" creationId="{5E4D36E2-8D98-273E-3F31-E74A8C148018}"/>
          </ac:spMkLst>
        </pc:spChg>
        <pc:spChg chg="add mod">
          <ac:chgData name="brahim laraki" userId="95c76f05f91f7712" providerId="LiveId" clId="{51E5162F-C74D-492C-806D-FE3DAC8498E6}" dt="2024-11-18T16:01:39.697" v="3083" actId="5793"/>
          <ac:spMkLst>
            <pc:docMk/>
            <pc:sldMk cId="3550612516" sldId="272"/>
            <ac:spMk id="4" creationId="{24F18B0B-514A-D516-6CA6-009862E8AA25}"/>
          </ac:spMkLst>
        </pc:spChg>
        <pc:spChg chg="add del mod">
          <ac:chgData name="brahim laraki" userId="95c76f05f91f7712" providerId="LiveId" clId="{51E5162F-C74D-492C-806D-FE3DAC8498E6}" dt="2024-11-17T13:28:49.534" v="1552"/>
          <ac:spMkLst>
            <pc:docMk/>
            <pc:sldMk cId="3550612516" sldId="272"/>
            <ac:spMk id="4" creationId="{CF2E3823-9C36-764D-898F-925B47B69F9A}"/>
          </ac:spMkLst>
        </pc:spChg>
        <pc:picChg chg="add mod">
          <ac:chgData name="brahim laraki" userId="95c76f05f91f7712" providerId="LiveId" clId="{51E5162F-C74D-492C-806D-FE3DAC8498E6}" dt="2024-11-18T13:39:28.426" v="2786" actId="1076"/>
          <ac:picMkLst>
            <pc:docMk/>
            <pc:sldMk cId="3550612516" sldId="272"/>
            <ac:picMk id="6" creationId="{6D061212-699D-2CCD-BCA3-1851815468F9}"/>
          </ac:picMkLst>
        </pc:picChg>
        <pc:picChg chg="del">
          <ac:chgData name="brahim laraki" userId="95c76f05f91f7712" providerId="LiveId" clId="{51E5162F-C74D-492C-806D-FE3DAC8498E6}" dt="2024-11-17T13:28:33.667" v="1551" actId="478"/>
          <ac:picMkLst>
            <pc:docMk/>
            <pc:sldMk cId="3550612516" sldId="272"/>
            <ac:picMk id="9" creationId="{BDB3AE20-E704-41BF-BA4B-CED06F62DB40}"/>
          </ac:picMkLst>
        </pc:picChg>
      </pc:sldChg>
      <pc:sldChg chg="addSp delSp modSp add mod">
        <pc:chgData name="brahim laraki" userId="95c76f05f91f7712" providerId="LiveId" clId="{51E5162F-C74D-492C-806D-FE3DAC8498E6}" dt="2024-11-18T16:19:10.693" v="3509" actId="255"/>
        <pc:sldMkLst>
          <pc:docMk/>
          <pc:sldMk cId="4126101664" sldId="273"/>
        </pc:sldMkLst>
        <pc:spChg chg="mod">
          <ac:chgData name="brahim laraki" userId="95c76f05f91f7712" providerId="LiveId" clId="{51E5162F-C74D-492C-806D-FE3DAC8498E6}" dt="2024-11-18T16:19:10.693" v="3509" actId="255"/>
          <ac:spMkLst>
            <pc:docMk/>
            <pc:sldMk cId="4126101664" sldId="273"/>
            <ac:spMk id="2" creationId="{0B207245-2719-C0A0-C748-725BEFB7EF19}"/>
          </ac:spMkLst>
        </pc:spChg>
        <pc:spChg chg="add mod">
          <ac:chgData name="brahim laraki" userId="95c76f05f91f7712" providerId="LiveId" clId="{51E5162F-C74D-492C-806D-FE3DAC8498E6}" dt="2024-11-18T15:54:06.459" v="2957" actId="113"/>
          <ac:spMkLst>
            <pc:docMk/>
            <pc:sldMk cId="4126101664" sldId="273"/>
            <ac:spMk id="3" creationId="{8E8DCEC5-F85D-1B79-5405-92F75ECA625A}"/>
          </ac:spMkLst>
        </pc:spChg>
        <pc:spChg chg="add del mod">
          <ac:chgData name="brahim laraki" userId="95c76f05f91f7712" providerId="LiveId" clId="{51E5162F-C74D-492C-806D-FE3DAC8498E6}" dt="2024-11-17T13:29:43.537" v="1566"/>
          <ac:spMkLst>
            <pc:docMk/>
            <pc:sldMk cId="4126101664" sldId="273"/>
            <ac:spMk id="4" creationId="{E30DC481-199D-AE4F-D371-A7C1864F4069}"/>
          </ac:spMkLst>
        </pc:spChg>
        <pc:picChg chg="del">
          <ac:chgData name="brahim laraki" userId="95c76f05f91f7712" providerId="LiveId" clId="{51E5162F-C74D-492C-806D-FE3DAC8498E6}" dt="2024-11-17T13:29:10.918" v="1557" actId="478"/>
          <ac:picMkLst>
            <pc:docMk/>
            <pc:sldMk cId="4126101664" sldId="273"/>
            <ac:picMk id="6" creationId="{DEB8302F-7457-5163-4C67-7ECCD346A3A6}"/>
          </ac:picMkLst>
        </pc:picChg>
        <pc:picChg chg="add mod">
          <ac:chgData name="brahim laraki" userId="95c76f05f91f7712" providerId="LiveId" clId="{51E5162F-C74D-492C-806D-FE3DAC8498E6}" dt="2024-11-17T13:33:17.921" v="1584" actId="14100"/>
          <ac:picMkLst>
            <pc:docMk/>
            <pc:sldMk cId="4126101664" sldId="273"/>
            <ac:picMk id="9" creationId="{77A7E5FE-5CD3-1FB5-1EF2-1201BD604139}"/>
          </ac:picMkLst>
        </pc:picChg>
      </pc:sldChg>
      <pc:sldChg chg="addSp delSp modSp add mod ord">
        <pc:chgData name="brahim laraki" userId="95c76f05f91f7712" providerId="LiveId" clId="{51E5162F-C74D-492C-806D-FE3DAC8498E6}" dt="2024-11-18T16:18:46.320" v="3506" actId="113"/>
        <pc:sldMkLst>
          <pc:docMk/>
          <pc:sldMk cId="894495043" sldId="274"/>
        </pc:sldMkLst>
        <pc:spChg chg="mod">
          <ac:chgData name="brahim laraki" userId="95c76f05f91f7712" providerId="LiveId" clId="{51E5162F-C74D-492C-806D-FE3DAC8498E6}" dt="2024-11-18T16:18:46.320" v="3506" actId="113"/>
          <ac:spMkLst>
            <pc:docMk/>
            <pc:sldMk cId="894495043" sldId="274"/>
            <ac:spMk id="2" creationId="{5D024CCA-C0E0-392F-4C45-2C1D10EE3BBF}"/>
          </ac:spMkLst>
        </pc:spChg>
        <pc:spChg chg="add del mod">
          <ac:chgData name="brahim laraki" userId="95c76f05f91f7712" providerId="LiveId" clId="{51E5162F-C74D-492C-806D-FE3DAC8498E6}" dt="2024-11-17T13:32:47.805" v="1572"/>
          <ac:spMkLst>
            <pc:docMk/>
            <pc:sldMk cId="894495043" sldId="274"/>
            <ac:spMk id="4" creationId="{9E24E9EB-C6BB-95C1-FD21-78E54FEBD61A}"/>
          </ac:spMkLst>
        </pc:spChg>
        <pc:spChg chg="add mod">
          <ac:chgData name="brahim laraki" userId="95c76f05f91f7712" providerId="LiveId" clId="{51E5162F-C74D-492C-806D-FE3DAC8498E6}" dt="2024-11-18T12:44:34.707" v="2631" actId="12"/>
          <ac:spMkLst>
            <pc:docMk/>
            <pc:sldMk cId="894495043" sldId="274"/>
            <ac:spMk id="10" creationId="{9EC1FFD3-99A3-4119-A9E9-3D58F7103EBF}"/>
          </ac:spMkLst>
        </pc:spChg>
        <pc:spChg chg="add mod">
          <ac:chgData name="brahim laraki" userId="95c76f05f91f7712" providerId="LiveId" clId="{51E5162F-C74D-492C-806D-FE3DAC8498E6}" dt="2024-11-18T12:44:39.669" v="2632" actId="12"/>
          <ac:spMkLst>
            <pc:docMk/>
            <pc:sldMk cId="894495043" sldId="274"/>
            <ac:spMk id="12" creationId="{8A2118F6-9A22-37FF-A3F8-EE17B3C926A7}"/>
          </ac:spMkLst>
        </pc:spChg>
        <pc:picChg chg="add mod">
          <ac:chgData name="brahim laraki" userId="95c76f05f91f7712" providerId="LiveId" clId="{51E5162F-C74D-492C-806D-FE3DAC8498E6}" dt="2024-11-17T13:33:06.699" v="1579" actId="14100"/>
          <ac:picMkLst>
            <pc:docMk/>
            <pc:sldMk cId="894495043" sldId="274"/>
            <ac:picMk id="6" creationId="{B73CC699-8A91-FCDF-F88C-63EB49F21FE3}"/>
          </ac:picMkLst>
        </pc:picChg>
        <pc:picChg chg="del">
          <ac:chgData name="brahim laraki" userId="95c76f05f91f7712" providerId="LiveId" clId="{51E5162F-C74D-492C-806D-FE3DAC8498E6}" dt="2024-11-17T13:32:21.805" v="1571" actId="478"/>
          <ac:picMkLst>
            <pc:docMk/>
            <pc:sldMk cId="894495043" sldId="274"/>
            <ac:picMk id="9" creationId="{9A5F3D6A-E391-DBBD-E8B7-8C64EE558C73}"/>
          </ac:picMkLst>
        </pc:picChg>
      </pc:sldChg>
      <pc:sldChg chg="addSp delSp modSp add mod">
        <pc:chgData name="brahim laraki" userId="95c76f05f91f7712" providerId="LiveId" clId="{51E5162F-C74D-492C-806D-FE3DAC8498E6}" dt="2024-11-18T16:19:17.052" v="3510" actId="255"/>
        <pc:sldMkLst>
          <pc:docMk/>
          <pc:sldMk cId="3583123855" sldId="275"/>
        </pc:sldMkLst>
        <pc:spChg chg="mod">
          <ac:chgData name="brahim laraki" userId="95c76f05f91f7712" providerId="LiveId" clId="{51E5162F-C74D-492C-806D-FE3DAC8498E6}" dt="2024-11-18T16:19:17.052" v="3510" actId="255"/>
          <ac:spMkLst>
            <pc:docMk/>
            <pc:sldMk cId="3583123855" sldId="275"/>
            <ac:spMk id="2" creationId="{8AAB2BB6-7A4A-CFB6-4A18-E37CDAF2A431}"/>
          </ac:spMkLst>
        </pc:spChg>
        <pc:spChg chg="add mod">
          <ac:chgData name="brahim laraki" userId="95c76f05f91f7712" providerId="LiveId" clId="{51E5162F-C74D-492C-806D-FE3DAC8498E6}" dt="2024-11-18T16:08:52.759" v="3329" actId="20577"/>
          <ac:spMkLst>
            <pc:docMk/>
            <pc:sldMk cId="3583123855" sldId="275"/>
            <ac:spMk id="3" creationId="{A99E9991-1021-6762-D87B-A0ED8C9DE75A}"/>
          </ac:spMkLst>
        </pc:spChg>
        <pc:spChg chg="add del mod">
          <ac:chgData name="brahim laraki" userId="95c76f05f91f7712" providerId="LiveId" clId="{51E5162F-C74D-492C-806D-FE3DAC8498E6}" dt="2024-11-17T13:34:40.697" v="1602"/>
          <ac:spMkLst>
            <pc:docMk/>
            <pc:sldMk cId="3583123855" sldId="275"/>
            <ac:spMk id="4" creationId="{CBEA565A-F10E-F171-3EE2-A8526BE7156A}"/>
          </ac:spMkLst>
        </pc:spChg>
        <pc:picChg chg="add mod">
          <ac:chgData name="brahim laraki" userId="95c76f05f91f7712" providerId="LiveId" clId="{51E5162F-C74D-492C-806D-FE3DAC8498E6}" dt="2024-11-17T13:34:45.177" v="1606" actId="14100"/>
          <ac:picMkLst>
            <pc:docMk/>
            <pc:sldMk cId="3583123855" sldId="275"/>
            <ac:picMk id="6" creationId="{4787B9DB-727E-21BF-2EFA-D7F6AE164FA3}"/>
          </ac:picMkLst>
        </pc:picChg>
        <pc:picChg chg="del">
          <ac:chgData name="brahim laraki" userId="95c76f05f91f7712" providerId="LiveId" clId="{51E5162F-C74D-492C-806D-FE3DAC8498E6}" dt="2024-11-17T13:34:11.192" v="1601" actId="478"/>
          <ac:picMkLst>
            <pc:docMk/>
            <pc:sldMk cId="3583123855" sldId="275"/>
            <ac:picMk id="9" creationId="{547ECC25-0597-BCF4-5DDB-818DECDC373D}"/>
          </ac:picMkLst>
        </pc:picChg>
      </pc:sldChg>
      <pc:sldChg chg="addSp delSp modSp add del mod">
        <pc:chgData name="brahim laraki" userId="95c76f05f91f7712" providerId="LiveId" clId="{51E5162F-C74D-492C-806D-FE3DAC8498E6}" dt="2024-11-18T16:15:58.926" v="3482" actId="47"/>
        <pc:sldMkLst>
          <pc:docMk/>
          <pc:sldMk cId="525891256" sldId="276"/>
        </pc:sldMkLst>
        <pc:spChg chg="mod">
          <ac:chgData name="brahim laraki" userId="95c76f05f91f7712" providerId="LiveId" clId="{51E5162F-C74D-492C-806D-FE3DAC8498E6}" dt="2024-11-18T16:15:55.980" v="3481" actId="113"/>
          <ac:spMkLst>
            <pc:docMk/>
            <pc:sldMk cId="525891256" sldId="276"/>
            <ac:spMk id="2" creationId="{3F7BCABD-7550-7D62-189C-5BA8BA6200B1}"/>
          </ac:spMkLst>
        </pc:spChg>
        <pc:spChg chg="add mod">
          <ac:chgData name="brahim laraki" userId="95c76f05f91f7712" providerId="LiveId" clId="{51E5162F-C74D-492C-806D-FE3DAC8498E6}" dt="2024-11-18T16:09:55.465" v="3332" actId="21"/>
          <ac:spMkLst>
            <pc:docMk/>
            <pc:sldMk cId="525891256" sldId="276"/>
            <ac:spMk id="4" creationId="{20EB6AD8-F14A-D002-B5DC-AF057C1AFD1D}"/>
          </ac:spMkLst>
        </pc:spChg>
        <pc:spChg chg="add del mod">
          <ac:chgData name="brahim laraki" userId="95c76f05f91f7712" providerId="LiveId" clId="{51E5162F-C74D-492C-806D-FE3DAC8498E6}" dt="2024-11-17T13:35:06.616" v="1610" actId="478"/>
          <ac:spMkLst>
            <pc:docMk/>
            <pc:sldMk cId="525891256" sldId="276"/>
            <ac:spMk id="4" creationId="{275A4F31-E9C7-86CA-6353-254F69C4BB66}"/>
          </ac:spMkLst>
        </pc:spChg>
        <pc:spChg chg="add del mod">
          <ac:chgData name="brahim laraki" userId="95c76f05f91f7712" providerId="LiveId" clId="{51E5162F-C74D-492C-806D-FE3DAC8498E6}" dt="2024-11-17T13:36:52.178" v="1638"/>
          <ac:spMkLst>
            <pc:docMk/>
            <pc:sldMk cId="525891256" sldId="276"/>
            <ac:spMk id="9" creationId="{AE0C2BA2-E562-50D9-57DA-8790D5ED8373}"/>
          </ac:spMkLst>
        </pc:spChg>
        <pc:picChg chg="add del">
          <ac:chgData name="brahim laraki" userId="95c76f05f91f7712" providerId="LiveId" clId="{51E5162F-C74D-492C-806D-FE3DAC8498E6}" dt="2024-11-17T13:35:45.710" v="1637" actId="478"/>
          <ac:picMkLst>
            <pc:docMk/>
            <pc:sldMk cId="525891256" sldId="276"/>
            <ac:picMk id="6" creationId="{DEA0095A-6AE2-ED93-4075-069AF9BC8889}"/>
          </ac:picMkLst>
        </pc:picChg>
        <pc:picChg chg="add del mod">
          <ac:chgData name="brahim laraki" userId="95c76f05f91f7712" providerId="LiveId" clId="{51E5162F-C74D-492C-806D-FE3DAC8498E6}" dt="2024-11-18T16:09:55.465" v="3332" actId="21"/>
          <ac:picMkLst>
            <pc:docMk/>
            <pc:sldMk cId="525891256" sldId="276"/>
            <ac:picMk id="12" creationId="{9626553A-825C-8659-0AC2-C51B0416381B}"/>
          </ac:picMkLst>
        </pc:picChg>
      </pc:sldChg>
      <pc:sldChg chg="addSp delSp modSp add mod">
        <pc:chgData name="brahim laraki" userId="95c76f05f91f7712" providerId="LiveId" clId="{51E5162F-C74D-492C-806D-FE3DAC8498E6}" dt="2024-11-18T16:19:22.628" v="3511" actId="255"/>
        <pc:sldMkLst>
          <pc:docMk/>
          <pc:sldMk cId="180902560" sldId="277"/>
        </pc:sldMkLst>
        <pc:spChg chg="mod">
          <ac:chgData name="brahim laraki" userId="95c76f05f91f7712" providerId="LiveId" clId="{51E5162F-C74D-492C-806D-FE3DAC8498E6}" dt="2024-11-18T16:19:22.628" v="3511" actId="255"/>
          <ac:spMkLst>
            <pc:docMk/>
            <pc:sldMk cId="180902560" sldId="277"/>
            <ac:spMk id="2" creationId="{DE5DE3FE-08E8-E3FB-BAAA-02F97C44CDCB}"/>
          </ac:spMkLst>
        </pc:spChg>
        <pc:spChg chg="add mod">
          <ac:chgData name="brahim laraki" userId="95c76f05f91f7712" providerId="LiveId" clId="{51E5162F-C74D-492C-806D-FE3DAC8498E6}" dt="2024-11-18T16:15:34.827" v="3479" actId="20577"/>
          <ac:spMkLst>
            <pc:docMk/>
            <pc:sldMk cId="180902560" sldId="277"/>
            <ac:spMk id="3" creationId="{8020D25B-8840-9A98-A49D-90E17B106D76}"/>
          </ac:spMkLst>
        </pc:spChg>
        <pc:spChg chg="add del mod">
          <ac:chgData name="brahim laraki" userId="95c76f05f91f7712" providerId="LiveId" clId="{51E5162F-C74D-492C-806D-FE3DAC8498E6}" dt="2024-11-17T13:38:27.637" v="1645"/>
          <ac:spMkLst>
            <pc:docMk/>
            <pc:sldMk cId="180902560" sldId="277"/>
            <ac:spMk id="4" creationId="{061A7730-A157-2019-DB3C-6661011195E4}"/>
          </ac:spMkLst>
        </pc:spChg>
        <pc:picChg chg="add mod">
          <ac:chgData name="brahim laraki" userId="95c76f05f91f7712" providerId="LiveId" clId="{51E5162F-C74D-492C-806D-FE3DAC8498E6}" dt="2024-11-18T16:10:17.437" v="3343" actId="1076"/>
          <ac:picMkLst>
            <pc:docMk/>
            <pc:sldMk cId="180902560" sldId="277"/>
            <ac:picMk id="6" creationId="{EC2B2BB7-C7B1-FDD8-7103-C6EAECB31B05}"/>
          </ac:picMkLst>
        </pc:picChg>
        <pc:picChg chg="del">
          <ac:chgData name="brahim laraki" userId="95c76f05f91f7712" providerId="LiveId" clId="{51E5162F-C74D-492C-806D-FE3DAC8498E6}" dt="2024-11-17T13:37:56.904" v="1644" actId="478"/>
          <ac:picMkLst>
            <pc:docMk/>
            <pc:sldMk cId="180902560" sldId="277"/>
            <ac:picMk id="12" creationId="{0C88D4ED-743D-AA6B-5E89-5A1D809F92D2}"/>
          </ac:picMkLst>
        </pc:picChg>
        <pc:picChg chg="add mod">
          <ac:chgData name="brahim laraki" userId="95c76f05f91f7712" providerId="LiveId" clId="{51E5162F-C74D-492C-806D-FE3DAC8498E6}" dt="2024-11-18T16:10:29.569" v="3347" actId="14100"/>
          <ac:picMkLst>
            <pc:docMk/>
            <pc:sldMk cId="180902560" sldId="277"/>
            <ac:picMk id="12" creationId="{9626553A-825C-8659-0AC2-C51B0416381B}"/>
          </ac:picMkLst>
        </pc:picChg>
      </pc:sldChg>
      <pc:sldChg chg="addSp delSp modSp add mod">
        <pc:chgData name="brahim laraki" userId="95c76f05f91f7712" providerId="LiveId" clId="{51E5162F-C74D-492C-806D-FE3DAC8498E6}" dt="2024-11-18T16:21:56.548" v="3520" actId="113"/>
        <pc:sldMkLst>
          <pc:docMk/>
          <pc:sldMk cId="3614889557" sldId="278"/>
        </pc:sldMkLst>
        <pc:spChg chg="mod">
          <ac:chgData name="brahim laraki" userId="95c76f05f91f7712" providerId="LiveId" clId="{51E5162F-C74D-492C-806D-FE3DAC8498E6}" dt="2024-11-18T16:19:33.473" v="3513" actId="255"/>
          <ac:spMkLst>
            <pc:docMk/>
            <pc:sldMk cId="3614889557" sldId="278"/>
            <ac:spMk id="2" creationId="{027EDF0F-AA64-57C2-2E36-F6C19AEA3A49}"/>
          </ac:spMkLst>
        </pc:spChg>
        <pc:spChg chg="add mod">
          <ac:chgData name="brahim laraki" userId="95c76f05f91f7712" providerId="LiveId" clId="{51E5162F-C74D-492C-806D-FE3DAC8498E6}" dt="2024-11-18T16:21:56.548" v="3520" actId="113"/>
          <ac:spMkLst>
            <pc:docMk/>
            <pc:sldMk cId="3614889557" sldId="278"/>
            <ac:spMk id="3" creationId="{01437D16-9040-FF3D-5CDC-6E9FAE87FF2B}"/>
          </ac:spMkLst>
        </pc:spChg>
        <pc:spChg chg="add del mod">
          <ac:chgData name="brahim laraki" userId="95c76f05f91f7712" providerId="LiveId" clId="{51E5162F-C74D-492C-806D-FE3DAC8498E6}" dt="2024-11-17T13:39:51.607" v="1683"/>
          <ac:spMkLst>
            <pc:docMk/>
            <pc:sldMk cId="3614889557" sldId="278"/>
            <ac:spMk id="4" creationId="{74BEA7C9-6573-EF18-224F-4128ACF49750}"/>
          </ac:spMkLst>
        </pc:spChg>
        <pc:picChg chg="del">
          <ac:chgData name="brahim laraki" userId="95c76f05f91f7712" providerId="LiveId" clId="{51E5162F-C74D-492C-806D-FE3DAC8498E6}" dt="2024-11-17T13:39:24.130" v="1682" actId="478"/>
          <ac:picMkLst>
            <pc:docMk/>
            <pc:sldMk cId="3614889557" sldId="278"/>
            <ac:picMk id="6" creationId="{15225F0F-971F-F3F0-E0F6-3EA4871A1C3A}"/>
          </ac:picMkLst>
        </pc:picChg>
        <pc:picChg chg="add mod">
          <ac:chgData name="brahim laraki" userId="95c76f05f91f7712" providerId="LiveId" clId="{51E5162F-C74D-492C-806D-FE3DAC8498E6}" dt="2024-11-17T13:39:55.499" v="1687" actId="14100"/>
          <ac:picMkLst>
            <pc:docMk/>
            <pc:sldMk cId="3614889557" sldId="278"/>
            <ac:picMk id="9" creationId="{456DE3E5-15A5-913B-04B9-A969CADC092C}"/>
          </ac:picMkLst>
        </pc:picChg>
      </pc:sldChg>
      <pc:sldChg chg="addSp delSp modSp add mod">
        <pc:chgData name="brahim laraki" userId="95c76f05f91f7712" providerId="LiveId" clId="{51E5162F-C74D-492C-806D-FE3DAC8498E6}" dt="2024-11-18T16:40:23.969" v="3740" actId="12"/>
        <pc:sldMkLst>
          <pc:docMk/>
          <pc:sldMk cId="101880247" sldId="279"/>
        </pc:sldMkLst>
        <pc:spChg chg="mod">
          <ac:chgData name="brahim laraki" userId="95c76f05f91f7712" providerId="LiveId" clId="{51E5162F-C74D-492C-806D-FE3DAC8498E6}" dt="2024-11-18T16:19:41.310" v="3515" actId="255"/>
          <ac:spMkLst>
            <pc:docMk/>
            <pc:sldMk cId="101880247" sldId="279"/>
            <ac:spMk id="2" creationId="{5CD215D7-8B03-4B74-B2E4-C81F436F85B6}"/>
          </ac:spMkLst>
        </pc:spChg>
        <pc:spChg chg="add del mod">
          <ac:chgData name="brahim laraki" userId="95c76f05f91f7712" providerId="LiveId" clId="{51E5162F-C74D-492C-806D-FE3DAC8498E6}" dt="2024-11-18T16:35:21.340" v="3715"/>
          <ac:spMkLst>
            <pc:docMk/>
            <pc:sldMk cId="101880247" sldId="279"/>
            <ac:spMk id="3" creationId="{2F1E86A4-17B5-5363-5000-2A032A04956A}"/>
          </ac:spMkLst>
        </pc:spChg>
        <pc:spChg chg="add mod">
          <ac:chgData name="brahim laraki" userId="95c76f05f91f7712" providerId="LiveId" clId="{51E5162F-C74D-492C-806D-FE3DAC8498E6}" dt="2024-11-18T16:40:23.969" v="3740" actId="12"/>
          <ac:spMkLst>
            <pc:docMk/>
            <pc:sldMk cId="101880247" sldId="279"/>
            <ac:spMk id="4" creationId="{BB09BDB5-7ECA-26F1-90B4-C2729A19F5ED}"/>
          </ac:spMkLst>
        </pc:spChg>
        <pc:picChg chg="del">
          <ac:chgData name="brahim laraki" userId="95c76f05f91f7712" providerId="LiveId" clId="{51E5162F-C74D-492C-806D-FE3DAC8498E6}" dt="2024-11-17T13:40:09.022" v="1689" actId="478"/>
          <ac:picMkLst>
            <pc:docMk/>
            <pc:sldMk cId="101880247" sldId="279"/>
            <ac:picMk id="9" creationId="{6A5AA463-707B-CC20-38BC-10FCD12B6539}"/>
          </ac:picMkLst>
        </pc:picChg>
      </pc:sldChg>
      <pc:sldChg chg="addSp delSp modSp add mod">
        <pc:chgData name="brahim laraki" userId="95c76f05f91f7712" providerId="LiveId" clId="{51E5162F-C74D-492C-806D-FE3DAC8498E6}" dt="2024-11-18T16:18:21.309" v="3504" actId="255"/>
        <pc:sldMkLst>
          <pc:docMk/>
          <pc:sldMk cId="21749553" sldId="280"/>
        </pc:sldMkLst>
        <pc:spChg chg="mod">
          <ac:chgData name="brahim laraki" userId="95c76f05f91f7712" providerId="LiveId" clId="{51E5162F-C74D-492C-806D-FE3DAC8498E6}" dt="2024-11-18T16:18:21.309" v="3504" actId="255"/>
          <ac:spMkLst>
            <pc:docMk/>
            <pc:sldMk cId="21749553" sldId="280"/>
            <ac:spMk id="2" creationId="{249B36E5-8C95-EF9B-BCA3-238BA805D9F6}"/>
          </ac:spMkLst>
        </pc:spChg>
        <pc:spChg chg="add del mod">
          <ac:chgData name="brahim laraki" userId="95c76f05f91f7712" providerId="LiveId" clId="{51E5162F-C74D-492C-806D-FE3DAC8498E6}" dt="2024-11-17T14:23:06.568" v="2081"/>
          <ac:spMkLst>
            <pc:docMk/>
            <pc:sldMk cId="21749553" sldId="280"/>
            <ac:spMk id="4" creationId="{5515549C-589C-F431-CE72-F2E024A5BC61}"/>
          </ac:spMkLst>
        </pc:spChg>
        <pc:spChg chg="add mod">
          <ac:chgData name="brahim laraki" userId="95c76f05f91f7712" providerId="LiveId" clId="{51E5162F-C74D-492C-806D-FE3DAC8498E6}" dt="2024-11-18T12:29:46.069" v="2625" actId="12"/>
          <ac:spMkLst>
            <pc:docMk/>
            <pc:sldMk cId="21749553" sldId="280"/>
            <ac:spMk id="10" creationId="{8C115442-E6C0-51DD-4FF2-31E8E698D86B}"/>
          </ac:spMkLst>
        </pc:spChg>
        <pc:spChg chg="add mod">
          <ac:chgData name="brahim laraki" userId="95c76f05f91f7712" providerId="LiveId" clId="{51E5162F-C74D-492C-806D-FE3DAC8498E6}" dt="2024-11-18T12:29:57.970" v="2627" actId="12"/>
          <ac:spMkLst>
            <pc:docMk/>
            <pc:sldMk cId="21749553" sldId="280"/>
            <ac:spMk id="12" creationId="{8ACA8B59-7DAF-DAC9-DD04-74C71FC336C2}"/>
          </ac:spMkLst>
        </pc:spChg>
        <pc:spChg chg="del mod">
          <ac:chgData name="brahim laraki" userId="95c76f05f91f7712" providerId="LiveId" clId="{51E5162F-C74D-492C-806D-FE3DAC8498E6}" dt="2024-11-18T12:25:57.383" v="2492" actId="21"/>
          <ac:spMkLst>
            <pc:docMk/>
            <pc:sldMk cId="21749553" sldId="280"/>
            <ac:spMk id="17" creationId="{23EDBE8F-39CC-F2E4-AA4B-32A1BF5E5C40}"/>
          </ac:spMkLst>
        </pc:spChg>
        <pc:picChg chg="del">
          <ac:chgData name="brahim laraki" userId="95c76f05f91f7712" providerId="LiveId" clId="{51E5162F-C74D-492C-806D-FE3DAC8498E6}" dt="2024-11-17T14:22:42.125" v="2079" actId="478"/>
          <ac:picMkLst>
            <pc:docMk/>
            <pc:sldMk cId="21749553" sldId="280"/>
            <ac:picMk id="5" creationId="{C7D01A02-2170-520F-0581-6029E059C80C}"/>
          </ac:picMkLst>
        </pc:picChg>
        <pc:picChg chg="add mod">
          <ac:chgData name="brahim laraki" userId="95c76f05f91f7712" providerId="LiveId" clId="{51E5162F-C74D-492C-806D-FE3DAC8498E6}" dt="2024-11-17T14:23:12.567" v="2086" actId="1076"/>
          <ac:picMkLst>
            <pc:docMk/>
            <pc:sldMk cId="21749553" sldId="280"/>
            <ac:picMk id="9" creationId="{BA232A00-32D0-FD68-D633-E08077478794}"/>
          </ac:picMkLst>
        </pc:picChg>
      </pc:sldChg>
      <pc:sldChg chg="addSp delSp modSp add mod">
        <pc:chgData name="brahim laraki" userId="95c76f05f91f7712" providerId="LiveId" clId="{51E5162F-C74D-492C-806D-FE3DAC8498E6}" dt="2024-11-18T16:17:48.396" v="3500" actId="255"/>
        <pc:sldMkLst>
          <pc:docMk/>
          <pc:sldMk cId="1530639564" sldId="281"/>
        </pc:sldMkLst>
        <pc:spChg chg="mod">
          <ac:chgData name="brahim laraki" userId="95c76f05f91f7712" providerId="LiveId" clId="{51E5162F-C74D-492C-806D-FE3DAC8498E6}" dt="2024-11-18T16:17:48.396" v="3500" actId="255"/>
          <ac:spMkLst>
            <pc:docMk/>
            <pc:sldMk cId="1530639564" sldId="281"/>
            <ac:spMk id="2" creationId="{BF6C7D2B-521D-69C3-5907-33A1C55AA85A}"/>
          </ac:spMkLst>
        </pc:spChg>
        <pc:spChg chg="add del mod">
          <ac:chgData name="brahim laraki" userId="95c76f05f91f7712" providerId="LiveId" clId="{51E5162F-C74D-492C-806D-FE3DAC8498E6}" dt="2024-11-18T12:20:42.019" v="2424"/>
          <ac:spMkLst>
            <pc:docMk/>
            <pc:sldMk cId="1530639564" sldId="281"/>
            <ac:spMk id="4" creationId="{FFD072E1-5C30-A3F6-473B-39078EB1ED92}"/>
          </ac:spMkLst>
        </pc:spChg>
        <pc:spChg chg="add del mod">
          <ac:chgData name="brahim laraki" userId="95c76f05f91f7712" providerId="LiveId" clId="{51E5162F-C74D-492C-806D-FE3DAC8498E6}" dt="2024-11-18T12:21:04.437" v="2432"/>
          <ac:spMkLst>
            <pc:docMk/>
            <pc:sldMk cId="1530639564" sldId="281"/>
            <ac:spMk id="10" creationId="{93D986FB-F55C-072D-273C-941C89235225}"/>
          </ac:spMkLst>
        </pc:spChg>
        <pc:spChg chg="mod">
          <ac:chgData name="brahim laraki" userId="95c76f05f91f7712" providerId="LiveId" clId="{51E5162F-C74D-492C-806D-FE3DAC8498E6}" dt="2024-11-18T12:25:24.755" v="2491" actId="1076"/>
          <ac:spMkLst>
            <pc:docMk/>
            <pc:sldMk cId="1530639564" sldId="281"/>
            <ac:spMk id="15" creationId="{16F271FC-C765-E960-6AFD-E917C20393F9}"/>
          </ac:spMkLst>
        </pc:spChg>
        <pc:spChg chg="add mod">
          <ac:chgData name="brahim laraki" userId="95c76f05f91f7712" providerId="LiveId" clId="{51E5162F-C74D-492C-806D-FE3DAC8498E6}" dt="2024-11-18T13:18:05.047" v="2732" actId="20577"/>
          <ac:spMkLst>
            <pc:docMk/>
            <pc:sldMk cId="1530639564" sldId="281"/>
            <ac:spMk id="17" creationId="{23EDBE8F-39CC-F2E4-AA4B-32A1BF5E5C40}"/>
          </ac:spMkLst>
        </pc:spChg>
        <pc:picChg chg="del">
          <ac:chgData name="brahim laraki" userId="95c76f05f91f7712" providerId="LiveId" clId="{51E5162F-C74D-492C-806D-FE3DAC8498E6}" dt="2024-11-18T12:16:44.028" v="2423" actId="478"/>
          <ac:picMkLst>
            <pc:docMk/>
            <pc:sldMk cId="1530639564" sldId="281"/>
            <ac:picMk id="5" creationId="{890CAA8A-96F7-6F37-9FF6-AA72BC4ED934}"/>
          </ac:picMkLst>
        </pc:picChg>
        <pc:picChg chg="add mod">
          <ac:chgData name="brahim laraki" userId="95c76f05f91f7712" providerId="LiveId" clId="{51E5162F-C74D-492C-806D-FE3DAC8498E6}" dt="2024-11-18T12:20:47.994" v="2427" actId="1076"/>
          <ac:picMkLst>
            <pc:docMk/>
            <pc:sldMk cId="1530639564" sldId="281"/>
            <ac:picMk id="9" creationId="{8E34E68A-F5A8-39D8-66BE-6C43CA5BCA41}"/>
          </ac:picMkLst>
        </pc:picChg>
      </pc:sldChg>
      <pc:sldChg chg="addSp delSp modSp add mod">
        <pc:chgData name="brahim laraki" userId="95c76f05f91f7712" providerId="LiveId" clId="{51E5162F-C74D-492C-806D-FE3DAC8498E6}" dt="2024-11-18T16:16:09.325" v="3485" actId="113"/>
        <pc:sldMkLst>
          <pc:docMk/>
          <pc:sldMk cId="2693738995" sldId="282"/>
        </pc:sldMkLst>
        <pc:spChg chg="mod">
          <ac:chgData name="brahim laraki" userId="95c76f05f91f7712" providerId="LiveId" clId="{51E5162F-C74D-492C-806D-FE3DAC8498E6}" dt="2024-11-18T16:16:09.325" v="3485" actId="113"/>
          <ac:spMkLst>
            <pc:docMk/>
            <pc:sldMk cId="2693738995" sldId="282"/>
            <ac:spMk id="2" creationId="{77828BFC-AF66-FF6E-CF90-9FD2B6EBB572}"/>
          </ac:spMkLst>
        </pc:spChg>
        <pc:spChg chg="del mod">
          <ac:chgData name="brahim laraki" userId="95c76f05f91f7712" providerId="LiveId" clId="{51E5162F-C74D-492C-806D-FE3DAC8498E6}" dt="2024-11-18T15:55:20.615" v="2963" actId="478"/>
          <ac:spMkLst>
            <pc:docMk/>
            <pc:sldMk cId="2693738995" sldId="282"/>
            <ac:spMk id="3" creationId="{15FAA4D8-E5D3-06B2-C98A-0977A90C307E}"/>
          </ac:spMkLst>
        </pc:spChg>
        <pc:spChg chg="del mod">
          <ac:chgData name="brahim laraki" userId="95c76f05f91f7712" providerId="LiveId" clId="{51E5162F-C74D-492C-806D-FE3DAC8498E6}" dt="2024-11-18T15:55:13.119" v="2961" actId="478"/>
          <ac:spMkLst>
            <pc:docMk/>
            <pc:sldMk cId="2693738995" sldId="282"/>
            <ac:spMk id="4" creationId="{E88C9247-A7D5-5554-FCEA-7785794384EC}"/>
          </ac:spMkLst>
        </pc:spChg>
        <pc:spChg chg="add del mod">
          <ac:chgData name="brahim laraki" userId="95c76f05f91f7712" providerId="LiveId" clId="{51E5162F-C74D-492C-806D-FE3DAC8498E6}" dt="2024-11-18T15:55:43.266" v="2964"/>
          <ac:spMkLst>
            <pc:docMk/>
            <pc:sldMk cId="2693738995" sldId="282"/>
            <ac:spMk id="9" creationId="{DAED0CE1-6E4E-3BFB-754A-0A8DAD09749C}"/>
          </ac:spMkLst>
        </pc:spChg>
        <pc:spChg chg="add mod">
          <ac:chgData name="brahim laraki" userId="95c76f05f91f7712" providerId="LiveId" clId="{51E5162F-C74D-492C-806D-FE3DAC8498E6}" dt="2024-11-18T15:59:48.817" v="3059" actId="113"/>
          <ac:spMkLst>
            <pc:docMk/>
            <pc:sldMk cId="2693738995" sldId="282"/>
            <ac:spMk id="14" creationId="{991F2C83-9DA9-BC23-F832-70E547B23076}"/>
          </ac:spMkLst>
        </pc:spChg>
        <pc:spChg chg="add mod">
          <ac:chgData name="brahim laraki" userId="95c76f05f91f7712" providerId="LiveId" clId="{51E5162F-C74D-492C-806D-FE3DAC8498E6}" dt="2024-11-18T16:01:27.513" v="3075" actId="5793"/>
          <ac:spMkLst>
            <pc:docMk/>
            <pc:sldMk cId="2693738995" sldId="282"/>
            <ac:spMk id="15" creationId="{9A1F437D-23DD-D43E-0502-093EE3702A54}"/>
          </ac:spMkLst>
        </pc:spChg>
        <pc:picChg chg="del">
          <ac:chgData name="brahim laraki" userId="95c76f05f91f7712" providerId="LiveId" clId="{51E5162F-C74D-492C-806D-FE3DAC8498E6}" dt="2024-11-18T15:55:03.338" v="2959" actId="478"/>
          <ac:picMkLst>
            <pc:docMk/>
            <pc:sldMk cId="2693738995" sldId="282"/>
            <ac:picMk id="6" creationId="{4AC7DD1D-5C01-9B6E-D1C3-9C90E1582767}"/>
          </ac:picMkLst>
        </pc:picChg>
        <pc:picChg chg="add mod">
          <ac:chgData name="brahim laraki" userId="95c76f05f91f7712" providerId="LiveId" clId="{51E5162F-C74D-492C-806D-FE3DAC8498E6}" dt="2024-11-18T15:55:50.247" v="2969" actId="1076"/>
          <ac:picMkLst>
            <pc:docMk/>
            <pc:sldMk cId="2693738995" sldId="282"/>
            <ac:picMk id="12" creationId="{DCA4BFEE-62C7-9892-E087-7558E77ECF06}"/>
          </ac:picMkLst>
        </pc:picChg>
      </pc:sldChg>
      <pc:sldChg chg="new del">
        <pc:chgData name="brahim laraki" userId="95c76f05f91f7712" providerId="LiveId" clId="{51E5162F-C74D-492C-806D-FE3DAC8498E6}" dt="2024-11-23T10:35:10.665" v="3854" actId="47"/>
        <pc:sldMkLst>
          <pc:docMk/>
          <pc:sldMk cId="329598873" sldId="283"/>
        </pc:sldMkLst>
      </pc:sldChg>
      <pc:sldChg chg="addSp delSp modSp add mod">
        <pc:chgData name="brahim laraki" userId="95c76f05f91f7712" providerId="LiveId" clId="{51E5162F-C74D-492C-806D-FE3DAC8498E6}" dt="2024-11-23T10:53:20.772" v="3927" actId="12"/>
        <pc:sldMkLst>
          <pc:docMk/>
          <pc:sldMk cId="3762294963" sldId="283"/>
        </pc:sldMkLst>
        <pc:spChg chg="add del mod">
          <ac:chgData name="brahim laraki" userId="95c76f05f91f7712" providerId="LiveId" clId="{51E5162F-C74D-492C-806D-FE3DAC8498E6}" dt="2024-11-23T10:51:31.674" v="3863"/>
          <ac:spMkLst>
            <pc:docMk/>
            <pc:sldMk cId="3762294963" sldId="283"/>
            <ac:spMk id="4" creationId="{D0B54371-BA17-455E-369A-E5D7B4A468E4}"/>
          </ac:spMkLst>
        </pc:spChg>
        <pc:spChg chg="del mod">
          <ac:chgData name="brahim laraki" userId="95c76f05f91f7712" providerId="LiveId" clId="{51E5162F-C74D-492C-806D-FE3DAC8498E6}" dt="2024-11-23T10:35:33.994" v="3860" actId="478"/>
          <ac:spMkLst>
            <pc:docMk/>
            <pc:sldMk cId="3762294963" sldId="283"/>
            <ac:spMk id="10" creationId="{661D7567-1774-FF5B-BB8A-EB529818B562}"/>
          </ac:spMkLst>
        </pc:spChg>
        <pc:spChg chg="del">
          <ac:chgData name="brahim laraki" userId="95c76f05f91f7712" providerId="LiveId" clId="{51E5162F-C74D-492C-806D-FE3DAC8498E6}" dt="2024-11-23T10:35:36.047" v="3861" actId="478"/>
          <ac:spMkLst>
            <pc:docMk/>
            <pc:sldMk cId="3762294963" sldId="283"/>
            <ac:spMk id="12" creationId="{3EC68417-64D9-60AC-1F99-96A5D7E771DB}"/>
          </ac:spMkLst>
        </pc:spChg>
        <pc:spChg chg="add mod">
          <ac:chgData name="brahim laraki" userId="95c76f05f91f7712" providerId="LiveId" clId="{51E5162F-C74D-492C-806D-FE3DAC8498E6}" dt="2024-11-23T10:53:20.772" v="3927" actId="12"/>
          <ac:spMkLst>
            <pc:docMk/>
            <pc:sldMk cId="3762294963" sldId="283"/>
            <ac:spMk id="14" creationId="{F785D63A-5E4D-F34F-3049-C40D7CE488ED}"/>
          </ac:spMkLst>
        </pc:spChg>
        <pc:picChg chg="add mod">
          <ac:chgData name="brahim laraki" userId="95c76f05f91f7712" providerId="LiveId" clId="{51E5162F-C74D-492C-806D-FE3DAC8498E6}" dt="2024-11-23T10:52:56.487" v="3923" actId="14100"/>
          <ac:picMkLst>
            <pc:docMk/>
            <pc:sldMk cId="3762294963" sldId="283"/>
            <ac:picMk id="6" creationId="{47BAA3C6-AEA6-D8A0-CEAC-B27277072DD9}"/>
          </ac:picMkLst>
        </pc:picChg>
        <pc:picChg chg="del">
          <ac:chgData name="brahim laraki" userId="95c76f05f91f7712" providerId="LiveId" clId="{51E5162F-C74D-492C-806D-FE3DAC8498E6}" dt="2024-11-23T10:35:22.072" v="3856" actId="478"/>
          <ac:picMkLst>
            <pc:docMk/>
            <pc:sldMk cId="3762294963" sldId="283"/>
            <ac:picMk id="9" creationId="{59276122-2EFF-AEFF-5AA5-6B187E5D0AFB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4037848787941682"/>
          <c:y val="9.3878027743836703E-2"/>
          <c:w val="0.31924293596081554"/>
          <c:h val="0.81224394451232662"/>
        </c:manualLayout>
      </c:layout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Taux 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7FFB-4E31-B26A-79DAC7D0042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FFB-4E31-B26A-79DAC7D0042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FFB-4E31-B26A-79DAC7D0042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FFB-4E31-B26A-79DAC7D0042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7FFB-4E31-B26A-79DAC7D00423}"/>
              </c:ext>
            </c:extLst>
          </c:dPt>
          <c:dLbls>
            <c:dLbl>
              <c:idx val="0"/>
              <c:layout>
                <c:manualLayout>
                  <c:x val="0.21655896670579652"/>
                  <c:y val="-0.2310133587190187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fr-FR" b="1" dirty="0"/>
                      <a:t>Indicateur écart de rémunérations femmes-hommes par catégorie sociaux-professionnelles par tranche d’âge</a:t>
                    </a:r>
                  </a:p>
                  <a:p>
                    <a:pPr>
                      <a:defRPr/>
                    </a:pPr>
                    <a:r>
                      <a:rPr lang="fr-FR" b="1" dirty="0"/>
                      <a:t>40 points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31145882322928709"/>
                      <c:h val="0.22147629892278323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4-7FFB-4E31-B26A-79DAC7D00423}"/>
                </c:ext>
              </c:extLst>
            </c:dLbl>
            <c:dLbl>
              <c:idx val="1"/>
              <c:layout>
                <c:manualLayout>
                  <c:x val="0.33685692219639624"/>
                  <c:y val="-0.1666782097297610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4EBBF477-CA27-464A-B666-D594ED28E169}" type="CATEGORYNAME">
                      <a:rPr lang="fr-FR" b="1"/>
                      <a:pPr>
                        <a:defRPr/>
                      </a:pPr>
                      <a:t>[NOM DE CATÉGORIE]</a:t>
                    </a:fld>
                    <a:endParaRPr lang="fr-FR" b="1" baseline="0" dirty="0"/>
                  </a:p>
                  <a:p>
                    <a:pPr>
                      <a:defRPr/>
                    </a:pPr>
                    <a:fld id="{10823E96-AC47-40B0-8261-23D395F0C9BB}" type="VALUE">
                      <a:rPr lang="fr-FR" b="1" smtClean="0"/>
                      <a:pPr>
                        <a:defRPr/>
                      </a:pPr>
                      <a:t>[VALEUR]</a:t>
                    </a:fld>
                    <a:r>
                      <a:rPr lang="fr-FR" b="1" dirty="0"/>
                      <a:t> points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30436778374259316"/>
                      <c:h val="0.1524895218410596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FFB-4E31-B26A-79DAC7D00423}"/>
                </c:ext>
              </c:extLst>
            </c:dLbl>
            <c:dLbl>
              <c:idx val="2"/>
              <c:layout>
                <c:manualLayout>
                  <c:x val="-0.23533455701884862"/>
                  <c:y val="6.980508972128697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4057BAB6-BE93-472F-A5E8-94317C012D15}" type="CATEGORYNAME">
                      <a:rPr lang="fr-FR" b="1"/>
                      <a:pPr>
                        <a:defRPr/>
                      </a:pPr>
                      <a:t>[NOM DE CATÉGORIE]</a:t>
                    </a:fld>
                    <a:endParaRPr lang="fr-FR" b="1" baseline="0" dirty="0"/>
                  </a:p>
                  <a:p>
                    <a:pPr>
                      <a:defRPr/>
                    </a:pPr>
                    <a:fld id="{6653FCF4-DD78-459C-A01B-D5648AD950F7}" type="VALUE">
                      <a:rPr lang="fr-FR" b="1" smtClean="0"/>
                      <a:pPr>
                        <a:defRPr/>
                      </a:pPr>
                      <a:t>[VALEUR]</a:t>
                    </a:fld>
                    <a:r>
                      <a:rPr lang="fr-FR" b="1" dirty="0"/>
                      <a:t> points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402502013073767"/>
                      <c:h val="0.1374848978257848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FFB-4E31-B26A-79DAC7D00423}"/>
                </c:ext>
              </c:extLst>
            </c:dLbl>
            <c:dLbl>
              <c:idx val="3"/>
              <c:layout>
                <c:manualLayout>
                  <c:x val="-0.22893041080694532"/>
                  <c:y val="2.7806220488801194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BE39E7E-74A4-4271-ABBB-C5422C233EAF}" type="CATEGORYNAME">
                      <a:rPr lang="fr-FR" b="1"/>
                      <a:pPr>
                        <a:defRPr/>
                      </a:pPr>
                      <a:t>[NOM DE CATÉGORIE]</a:t>
                    </a:fld>
                    <a:endParaRPr lang="fr-FR" b="1" baseline="0" dirty="0"/>
                  </a:p>
                  <a:p>
                    <a:pPr>
                      <a:defRPr/>
                    </a:pPr>
                    <a:fld id="{B4564F3C-0ABC-4623-8C2E-8C9346509989}" type="VALUE">
                      <a:rPr lang="fr-FR" b="1" smtClean="0"/>
                      <a:pPr>
                        <a:defRPr/>
                      </a:pPr>
                      <a:t>[VALEUR]</a:t>
                    </a:fld>
                    <a:r>
                      <a:rPr lang="fr-FR" b="1" dirty="0"/>
                      <a:t> points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6279843792881968"/>
                      <c:h val="0.20422960465235235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7FFB-4E31-B26A-79DAC7D00423}"/>
                </c:ext>
              </c:extLst>
            </c:dLbl>
            <c:dLbl>
              <c:idx val="4"/>
              <c:layout>
                <c:manualLayout>
                  <c:x val="-0.24442529778473421"/>
                  <c:y val="-6.4615124852939132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EA83E987-BCFE-4669-89C7-C1EB4E23AA38}" type="CATEGORYNAME">
                      <a:rPr lang="fr-FR" b="1"/>
                      <a:pPr>
                        <a:defRPr/>
                      </a:pPr>
                      <a:t>[NOM DE CATÉGORIE]</a:t>
                    </a:fld>
                    <a:endParaRPr lang="fr-FR" b="1" baseline="0" dirty="0"/>
                  </a:p>
                  <a:p>
                    <a:pPr>
                      <a:defRPr/>
                    </a:pPr>
                    <a:fld id="{D0118EEA-2E18-4C3D-BF89-0496BB7C84EF}" type="VALUE">
                      <a:rPr lang="fr-FR" b="1" smtClean="0"/>
                      <a:pPr>
                        <a:defRPr/>
                      </a:pPr>
                      <a:t>[VALEUR]</a:t>
                    </a:fld>
                    <a:r>
                      <a:rPr lang="fr-FR" b="1" dirty="0"/>
                      <a:t> points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32441301978346443"/>
                      <c:h val="0.1909783945545712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7FFB-4E31-B26A-79DAC7D0042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Feuil1!$A$2:$A$6</c:f>
              <c:strCache>
                <c:ptCount val="5"/>
                <c:pt idx="0">
                  <c:v>L’écart de rémunérations femmes-hommes par catégorie sociaux-professionnelles par tranche d’âge</c:v>
                </c:pt>
                <c:pt idx="1">
                  <c:v>Indicateur écart de taux d’augmentations individuelles hors promotions (plus de 250 salariés)</c:v>
                </c:pt>
                <c:pt idx="2">
                  <c:v>Indicateur écart de taux de promotions (plus de 250 salariés)</c:v>
                </c:pt>
                <c:pt idx="3">
                  <c:v>Indicateur pourcentage de salariées augmentées dans l’année suivant leur retour de congé maternité</c:v>
                </c:pt>
                <c:pt idx="4">
                  <c:v>Indicateur nombre de salariés du sexe sous-représenté parmi les 10 plus hautes rémunérations</c:v>
                </c:pt>
              </c:strCache>
            </c:strRef>
          </c:cat>
          <c:val>
            <c:numRef>
              <c:f>Feuil1!$B$2:$B$6</c:f>
              <c:numCache>
                <c:formatCode>General</c:formatCode>
                <c:ptCount val="5"/>
                <c:pt idx="0">
                  <c:v>40</c:v>
                </c:pt>
                <c:pt idx="1">
                  <c:v>20</c:v>
                </c:pt>
                <c:pt idx="2">
                  <c:v>15</c:v>
                </c:pt>
                <c:pt idx="3">
                  <c:v>15</c:v>
                </c:pt>
                <c:pt idx="4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FB-4E31-B26A-79DAC7D0042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E4EF30-7F7A-4AB3-B5CB-D16B8F13F40C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F5952C3-80B3-4CE6-A4FC-66278AE7025B}">
      <dgm:prSet/>
      <dgm:spPr/>
      <dgm:t>
        <a:bodyPr/>
        <a:lstStyle/>
        <a:p>
          <a:r>
            <a:rPr lang="fr-FR"/>
            <a:t>Data analyst dans un cabinet de consultant spécialisé dans la transformation digitale des entreprises. </a:t>
          </a:r>
          <a:endParaRPr lang="en-US"/>
        </a:p>
      </dgm:t>
    </dgm:pt>
    <dgm:pt modelId="{125D540F-05B2-42B9-B045-1F4A51656D17}" type="parTrans" cxnId="{529A2A0B-E29D-4C44-8032-4779B77B51A5}">
      <dgm:prSet/>
      <dgm:spPr/>
      <dgm:t>
        <a:bodyPr/>
        <a:lstStyle/>
        <a:p>
          <a:endParaRPr lang="en-US"/>
        </a:p>
      </dgm:t>
    </dgm:pt>
    <dgm:pt modelId="{ED11B63C-2BF8-4579-8ECB-C77B727810FB}" type="sibTrans" cxnId="{529A2A0B-E29D-4C44-8032-4779B77B51A5}">
      <dgm:prSet phldrT="01"/>
      <dgm:spPr/>
      <dgm:t>
        <a:bodyPr/>
        <a:lstStyle/>
        <a:p>
          <a:r>
            <a:rPr lang="en-US"/>
            <a:t>01</a:t>
          </a:r>
        </a:p>
      </dgm:t>
    </dgm:pt>
    <dgm:pt modelId="{D4224EBC-F1AB-47E7-AA70-9BBB3FF05D93}">
      <dgm:prSet/>
      <dgm:spPr/>
      <dgm:t>
        <a:bodyPr/>
        <a:lstStyle/>
        <a:p>
          <a:r>
            <a:rPr lang="fr-FR"/>
            <a:t>Politique volontariste de développer l’égalité femmes-hommes  </a:t>
          </a:r>
          <a:endParaRPr lang="en-US"/>
        </a:p>
      </dgm:t>
    </dgm:pt>
    <dgm:pt modelId="{ED9C73B3-DE8C-4B56-A9AC-D202E3F4F8CC}" type="parTrans" cxnId="{B8AA3359-8B8B-4A87-B72C-282D79977D10}">
      <dgm:prSet/>
      <dgm:spPr/>
      <dgm:t>
        <a:bodyPr/>
        <a:lstStyle/>
        <a:p>
          <a:endParaRPr lang="en-US"/>
        </a:p>
      </dgm:t>
    </dgm:pt>
    <dgm:pt modelId="{F329F944-BF24-47B7-BD75-135690CA9E11}" type="sibTrans" cxnId="{B8AA3359-8B8B-4A87-B72C-282D79977D10}">
      <dgm:prSet phldrT="02"/>
      <dgm:spPr/>
      <dgm:t>
        <a:bodyPr/>
        <a:lstStyle/>
        <a:p>
          <a:r>
            <a:rPr lang="en-US"/>
            <a:t>02</a:t>
          </a:r>
        </a:p>
      </dgm:t>
    </dgm:pt>
    <dgm:pt modelId="{DEFD3B68-56DF-4F50-8FD4-416F6C52C56A}">
      <dgm:prSet/>
      <dgm:spPr/>
      <dgm:t>
        <a:bodyPr/>
        <a:lstStyle/>
        <a:p>
          <a:r>
            <a:rPr lang="fr-FR"/>
            <a:t>Amélioration de la marque employeur et d’attirer plus facilement des talents. </a:t>
          </a:r>
          <a:endParaRPr lang="en-US"/>
        </a:p>
      </dgm:t>
    </dgm:pt>
    <dgm:pt modelId="{0C0ADD84-4BBC-460A-B785-4089287579C3}" type="parTrans" cxnId="{4E86A7F9-4DA9-424D-B1CC-DA0309C3C7DC}">
      <dgm:prSet/>
      <dgm:spPr/>
      <dgm:t>
        <a:bodyPr/>
        <a:lstStyle/>
        <a:p>
          <a:endParaRPr lang="en-US"/>
        </a:p>
      </dgm:t>
    </dgm:pt>
    <dgm:pt modelId="{B83615DF-E198-4C95-B2AD-902A69A7C6F1}" type="sibTrans" cxnId="{4E86A7F9-4DA9-424D-B1CC-DA0309C3C7DC}">
      <dgm:prSet phldrT="03"/>
      <dgm:spPr/>
      <dgm:t>
        <a:bodyPr/>
        <a:lstStyle/>
        <a:p>
          <a:r>
            <a:rPr lang="en-US"/>
            <a:t>03</a:t>
          </a:r>
        </a:p>
      </dgm:t>
    </dgm:pt>
    <dgm:pt modelId="{3AFECF48-115E-4B6B-8A90-D1FC44909876}">
      <dgm:prSet/>
      <dgm:spPr/>
      <dgm:t>
        <a:bodyPr/>
        <a:lstStyle/>
        <a:p>
          <a:r>
            <a:rPr lang="fr-FR"/>
            <a:t>les </a:t>
          </a:r>
          <a:r>
            <a:rPr lang="fr-FR" dirty="0"/>
            <a:t>entreprises d’au moins 50 salariés doivent calculer et publier sur leur site Internet leur index de l’égalité femmes-hommes.</a:t>
          </a:r>
          <a:endParaRPr lang="en-US" dirty="0"/>
        </a:p>
      </dgm:t>
    </dgm:pt>
    <dgm:pt modelId="{22079836-3FA7-4EA9-8701-E712EC6731DF}" type="parTrans" cxnId="{21A63DC4-C045-4FF4-802C-3160D2BEB2D2}">
      <dgm:prSet/>
      <dgm:spPr/>
      <dgm:t>
        <a:bodyPr/>
        <a:lstStyle/>
        <a:p>
          <a:endParaRPr lang="en-US"/>
        </a:p>
      </dgm:t>
    </dgm:pt>
    <dgm:pt modelId="{4FD228FE-1A59-44B6-8E02-585535A9AC8B}" type="sibTrans" cxnId="{21A63DC4-C045-4FF4-802C-3160D2BEB2D2}">
      <dgm:prSet phldrT="04"/>
      <dgm:spPr/>
      <dgm:t>
        <a:bodyPr/>
        <a:lstStyle/>
        <a:p>
          <a:endParaRPr lang="en-US"/>
        </a:p>
      </dgm:t>
    </dgm:pt>
    <dgm:pt modelId="{C929A57C-2565-45DA-A2F0-3EE6DD722AC2}" type="pres">
      <dgm:prSet presAssocID="{F8E4EF30-7F7A-4AB3-B5CB-D16B8F13F40C}" presName="outerComposite" presStyleCnt="0">
        <dgm:presLayoutVars>
          <dgm:chMax val="5"/>
          <dgm:dir/>
          <dgm:resizeHandles val="exact"/>
        </dgm:presLayoutVars>
      </dgm:prSet>
      <dgm:spPr/>
    </dgm:pt>
    <dgm:pt modelId="{C9F9451A-C5E8-43EF-850F-AC1D8E6A19C2}" type="pres">
      <dgm:prSet presAssocID="{F8E4EF30-7F7A-4AB3-B5CB-D16B8F13F40C}" presName="dummyMaxCanvas" presStyleCnt="0">
        <dgm:presLayoutVars/>
      </dgm:prSet>
      <dgm:spPr/>
    </dgm:pt>
    <dgm:pt modelId="{F7BC06B4-5B05-4447-BD56-15AFED1C0A23}" type="pres">
      <dgm:prSet presAssocID="{F8E4EF30-7F7A-4AB3-B5CB-D16B8F13F40C}" presName="FourNodes_1" presStyleLbl="node1" presStyleIdx="0" presStyleCnt="4">
        <dgm:presLayoutVars>
          <dgm:bulletEnabled val="1"/>
        </dgm:presLayoutVars>
      </dgm:prSet>
      <dgm:spPr/>
    </dgm:pt>
    <dgm:pt modelId="{AAC5A0C9-9A64-44B0-94C9-F70DC0CF3F71}" type="pres">
      <dgm:prSet presAssocID="{F8E4EF30-7F7A-4AB3-B5CB-D16B8F13F40C}" presName="FourNodes_2" presStyleLbl="node1" presStyleIdx="1" presStyleCnt="4">
        <dgm:presLayoutVars>
          <dgm:bulletEnabled val="1"/>
        </dgm:presLayoutVars>
      </dgm:prSet>
      <dgm:spPr/>
    </dgm:pt>
    <dgm:pt modelId="{04E0EFFF-E20A-4C84-8E16-EAB528A9762A}" type="pres">
      <dgm:prSet presAssocID="{F8E4EF30-7F7A-4AB3-B5CB-D16B8F13F40C}" presName="FourNodes_3" presStyleLbl="node1" presStyleIdx="2" presStyleCnt="4">
        <dgm:presLayoutVars>
          <dgm:bulletEnabled val="1"/>
        </dgm:presLayoutVars>
      </dgm:prSet>
      <dgm:spPr/>
    </dgm:pt>
    <dgm:pt modelId="{388CBDCD-031F-4017-BE52-0DA89E5C3EC7}" type="pres">
      <dgm:prSet presAssocID="{F8E4EF30-7F7A-4AB3-B5CB-D16B8F13F40C}" presName="FourNodes_4" presStyleLbl="node1" presStyleIdx="3" presStyleCnt="4">
        <dgm:presLayoutVars>
          <dgm:bulletEnabled val="1"/>
        </dgm:presLayoutVars>
      </dgm:prSet>
      <dgm:spPr/>
    </dgm:pt>
    <dgm:pt modelId="{090268DF-616C-41FA-A61C-BFE77828968D}" type="pres">
      <dgm:prSet presAssocID="{F8E4EF30-7F7A-4AB3-B5CB-D16B8F13F40C}" presName="FourConn_1-2" presStyleLbl="fgAccFollowNode1" presStyleIdx="0" presStyleCnt="3">
        <dgm:presLayoutVars>
          <dgm:bulletEnabled val="1"/>
        </dgm:presLayoutVars>
      </dgm:prSet>
      <dgm:spPr/>
    </dgm:pt>
    <dgm:pt modelId="{61454BAA-B6DE-4307-8538-DCBA3F8BB52C}" type="pres">
      <dgm:prSet presAssocID="{F8E4EF30-7F7A-4AB3-B5CB-D16B8F13F40C}" presName="FourConn_2-3" presStyleLbl="fgAccFollowNode1" presStyleIdx="1" presStyleCnt="3">
        <dgm:presLayoutVars>
          <dgm:bulletEnabled val="1"/>
        </dgm:presLayoutVars>
      </dgm:prSet>
      <dgm:spPr/>
    </dgm:pt>
    <dgm:pt modelId="{F17BA72B-59A6-4E77-BC04-80BA6471D2F8}" type="pres">
      <dgm:prSet presAssocID="{F8E4EF30-7F7A-4AB3-B5CB-D16B8F13F40C}" presName="FourConn_3-4" presStyleLbl="fgAccFollowNode1" presStyleIdx="2" presStyleCnt="3">
        <dgm:presLayoutVars>
          <dgm:bulletEnabled val="1"/>
        </dgm:presLayoutVars>
      </dgm:prSet>
      <dgm:spPr/>
    </dgm:pt>
    <dgm:pt modelId="{D9EDD74D-3E96-497E-BBA5-549F25BC55C7}" type="pres">
      <dgm:prSet presAssocID="{F8E4EF30-7F7A-4AB3-B5CB-D16B8F13F40C}" presName="FourNodes_1_text" presStyleLbl="node1" presStyleIdx="3" presStyleCnt="4">
        <dgm:presLayoutVars>
          <dgm:bulletEnabled val="1"/>
        </dgm:presLayoutVars>
      </dgm:prSet>
      <dgm:spPr/>
    </dgm:pt>
    <dgm:pt modelId="{0FCAD836-75C2-47FF-82D0-4B940DF170DC}" type="pres">
      <dgm:prSet presAssocID="{F8E4EF30-7F7A-4AB3-B5CB-D16B8F13F40C}" presName="FourNodes_2_text" presStyleLbl="node1" presStyleIdx="3" presStyleCnt="4">
        <dgm:presLayoutVars>
          <dgm:bulletEnabled val="1"/>
        </dgm:presLayoutVars>
      </dgm:prSet>
      <dgm:spPr/>
    </dgm:pt>
    <dgm:pt modelId="{4F707B0E-C5CC-4440-A83F-69A2D392BCCC}" type="pres">
      <dgm:prSet presAssocID="{F8E4EF30-7F7A-4AB3-B5CB-D16B8F13F40C}" presName="FourNodes_3_text" presStyleLbl="node1" presStyleIdx="3" presStyleCnt="4">
        <dgm:presLayoutVars>
          <dgm:bulletEnabled val="1"/>
        </dgm:presLayoutVars>
      </dgm:prSet>
      <dgm:spPr/>
    </dgm:pt>
    <dgm:pt modelId="{33A1D17E-C9C1-455D-A232-1886623125F8}" type="pres">
      <dgm:prSet presAssocID="{F8E4EF30-7F7A-4AB3-B5CB-D16B8F13F40C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529A2A0B-E29D-4C44-8032-4779B77B51A5}" srcId="{F8E4EF30-7F7A-4AB3-B5CB-D16B8F13F40C}" destId="{6F5952C3-80B3-4CE6-A4FC-66278AE7025B}" srcOrd="0" destOrd="0" parTransId="{125D540F-05B2-42B9-B045-1F4A51656D17}" sibTransId="{ED11B63C-2BF8-4579-8ECB-C77B727810FB}"/>
    <dgm:cxn modelId="{CDAA5120-ACF4-475B-B467-3E125D1ECE78}" type="presOf" srcId="{F8E4EF30-7F7A-4AB3-B5CB-D16B8F13F40C}" destId="{C929A57C-2565-45DA-A2F0-3EE6DD722AC2}" srcOrd="0" destOrd="0" presId="urn:microsoft.com/office/officeart/2005/8/layout/vProcess5"/>
    <dgm:cxn modelId="{523C8231-D579-40B1-A702-E1215F6644F7}" type="presOf" srcId="{D4224EBC-F1AB-47E7-AA70-9BBB3FF05D93}" destId="{AAC5A0C9-9A64-44B0-94C9-F70DC0CF3F71}" srcOrd="0" destOrd="0" presId="urn:microsoft.com/office/officeart/2005/8/layout/vProcess5"/>
    <dgm:cxn modelId="{990EA235-A564-4CC6-B769-E5F7D6A817CA}" type="presOf" srcId="{ED11B63C-2BF8-4579-8ECB-C77B727810FB}" destId="{090268DF-616C-41FA-A61C-BFE77828968D}" srcOrd="0" destOrd="0" presId="urn:microsoft.com/office/officeart/2005/8/layout/vProcess5"/>
    <dgm:cxn modelId="{EC3DBD3A-0899-4E34-A8A3-858A0650F510}" type="presOf" srcId="{6F5952C3-80B3-4CE6-A4FC-66278AE7025B}" destId="{F7BC06B4-5B05-4447-BD56-15AFED1C0A23}" srcOrd="0" destOrd="0" presId="urn:microsoft.com/office/officeart/2005/8/layout/vProcess5"/>
    <dgm:cxn modelId="{94238F3E-0C18-43D7-8D44-803FB2EEDE42}" type="presOf" srcId="{6F5952C3-80B3-4CE6-A4FC-66278AE7025B}" destId="{D9EDD74D-3E96-497E-BBA5-549F25BC55C7}" srcOrd="1" destOrd="0" presId="urn:microsoft.com/office/officeart/2005/8/layout/vProcess5"/>
    <dgm:cxn modelId="{5285934A-F164-4D13-84A8-75F81A76B373}" type="presOf" srcId="{F329F944-BF24-47B7-BD75-135690CA9E11}" destId="{61454BAA-B6DE-4307-8538-DCBA3F8BB52C}" srcOrd="0" destOrd="0" presId="urn:microsoft.com/office/officeart/2005/8/layout/vProcess5"/>
    <dgm:cxn modelId="{B8AA3359-8B8B-4A87-B72C-282D79977D10}" srcId="{F8E4EF30-7F7A-4AB3-B5CB-D16B8F13F40C}" destId="{D4224EBC-F1AB-47E7-AA70-9BBB3FF05D93}" srcOrd="1" destOrd="0" parTransId="{ED9C73B3-DE8C-4B56-A9AC-D202E3F4F8CC}" sibTransId="{F329F944-BF24-47B7-BD75-135690CA9E11}"/>
    <dgm:cxn modelId="{72EBAF7D-E242-4D05-AA80-29F36DD5D2E6}" type="presOf" srcId="{3AFECF48-115E-4B6B-8A90-D1FC44909876}" destId="{388CBDCD-031F-4017-BE52-0DA89E5C3EC7}" srcOrd="0" destOrd="0" presId="urn:microsoft.com/office/officeart/2005/8/layout/vProcess5"/>
    <dgm:cxn modelId="{4F93AC9B-3A36-4080-B7AB-BB5AB312097B}" type="presOf" srcId="{DEFD3B68-56DF-4F50-8FD4-416F6C52C56A}" destId="{4F707B0E-C5CC-4440-A83F-69A2D392BCCC}" srcOrd="1" destOrd="0" presId="urn:microsoft.com/office/officeart/2005/8/layout/vProcess5"/>
    <dgm:cxn modelId="{FE132FA3-7CFE-4D0B-A53F-46E47B0318A4}" type="presOf" srcId="{B83615DF-E198-4C95-B2AD-902A69A7C6F1}" destId="{F17BA72B-59A6-4E77-BC04-80BA6471D2F8}" srcOrd="0" destOrd="0" presId="urn:microsoft.com/office/officeart/2005/8/layout/vProcess5"/>
    <dgm:cxn modelId="{55F6A0A6-4259-478E-8FD8-7509E9B3EF61}" type="presOf" srcId="{DEFD3B68-56DF-4F50-8FD4-416F6C52C56A}" destId="{04E0EFFF-E20A-4C84-8E16-EAB528A9762A}" srcOrd="0" destOrd="0" presId="urn:microsoft.com/office/officeart/2005/8/layout/vProcess5"/>
    <dgm:cxn modelId="{21A63DC4-C045-4FF4-802C-3160D2BEB2D2}" srcId="{F8E4EF30-7F7A-4AB3-B5CB-D16B8F13F40C}" destId="{3AFECF48-115E-4B6B-8A90-D1FC44909876}" srcOrd="3" destOrd="0" parTransId="{22079836-3FA7-4EA9-8701-E712EC6731DF}" sibTransId="{4FD228FE-1A59-44B6-8E02-585535A9AC8B}"/>
    <dgm:cxn modelId="{4752BACB-9E69-441B-B1B2-590ED9F29D29}" type="presOf" srcId="{D4224EBC-F1AB-47E7-AA70-9BBB3FF05D93}" destId="{0FCAD836-75C2-47FF-82D0-4B940DF170DC}" srcOrd="1" destOrd="0" presId="urn:microsoft.com/office/officeart/2005/8/layout/vProcess5"/>
    <dgm:cxn modelId="{4E86A7F9-4DA9-424D-B1CC-DA0309C3C7DC}" srcId="{F8E4EF30-7F7A-4AB3-B5CB-D16B8F13F40C}" destId="{DEFD3B68-56DF-4F50-8FD4-416F6C52C56A}" srcOrd="2" destOrd="0" parTransId="{0C0ADD84-4BBC-460A-B785-4089287579C3}" sibTransId="{B83615DF-E198-4C95-B2AD-902A69A7C6F1}"/>
    <dgm:cxn modelId="{7CA9B6F9-3897-41BD-A714-262C6020F223}" type="presOf" srcId="{3AFECF48-115E-4B6B-8A90-D1FC44909876}" destId="{33A1D17E-C9C1-455D-A232-1886623125F8}" srcOrd="1" destOrd="0" presId="urn:microsoft.com/office/officeart/2005/8/layout/vProcess5"/>
    <dgm:cxn modelId="{0E020FE8-813E-4D8C-87DA-626699D7D10A}" type="presParOf" srcId="{C929A57C-2565-45DA-A2F0-3EE6DD722AC2}" destId="{C9F9451A-C5E8-43EF-850F-AC1D8E6A19C2}" srcOrd="0" destOrd="0" presId="urn:microsoft.com/office/officeart/2005/8/layout/vProcess5"/>
    <dgm:cxn modelId="{E473BC02-4DE3-4A7E-A32F-730C410975A2}" type="presParOf" srcId="{C929A57C-2565-45DA-A2F0-3EE6DD722AC2}" destId="{F7BC06B4-5B05-4447-BD56-15AFED1C0A23}" srcOrd="1" destOrd="0" presId="urn:microsoft.com/office/officeart/2005/8/layout/vProcess5"/>
    <dgm:cxn modelId="{4EF6E1E2-1EFE-4B0E-9DC5-D9245D7C7328}" type="presParOf" srcId="{C929A57C-2565-45DA-A2F0-3EE6DD722AC2}" destId="{AAC5A0C9-9A64-44B0-94C9-F70DC0CF3F71}" srcOrd="2" destOrd="0" presId="urn:microsoft.com/office/officeart/2005/8/layout/vProcess5"/>
    <dgm:cxn modelId="{C9A1393D-9106-477F-B9F0-4ED3C156D50A}" type="presParOf" srcId="{C929A57C-2565-45DA-A2F0-3EE6DD722AC2}" destId="{04E0EFFF-E20A-4C84-8E16-EAB528A9762A}" srcOrd="3" destOrd="0" presId="urn:microsoft.com/office/officeart/2005/8/layout/vProcess5"/>
    <dgm:cxn modelId="{9CD06863-CB4E-4876-B5AD-1297D16446D4}" type="presParOf" srcId="{C929A57C-2565-45DA-A2F0-3EE6DD722AC2}" destId="{388CBDCD-031F-4017-BE52-0DA89E5C3EC7}" srcOrd="4" destOrd="0" presId="urn:microsoft.com/office/officeart/2005/8/layout/vProcess5"/>
    <dgm:cxn modelId="{EBE34239-9F80-4D75-8B41-B096D3CB518C}" type="presParOf" srcId="{C929A57C-2565-45DA-A2F0-3EE6DD722AC2}" destId="{090268DF-616C-41FA-A61C-BFE77828968D}" srcOrd="5" destOrd="0" presId="urn:microsoft.com/office/officeart/2005/8/layout/vProcess5"/>
    <dgm:cxn modelId="{B0A0ABFF-9BA9-462A-B98A-8A2664AF5B07}" type="presParOf" srcId="{C929A57C-2565-45DA-A2F0-3EE6DD722AC2}" destId="{61454BAA-B6DE-4307-8538-DCBA3F8BB52C}" srcOrd="6" destOrd="0" presId="urn:microsoft.com/office/officeart/2005/8/layout/vProcess5"/>
    <dgm:cxn modelId="{22DC0449-49FA-4376-A57A-F715B6DBA7F7}" type="presParOf" srcId="{C929A57C-2565-45DA-A2F0-3EE6DD722AC2}" destId="{F17BA72B-59A6-4E77-BC04-80BA6471D2F8}" srcOrd="7" destOrd="0" presId="urn:microsoft.com/office/officeart/2005/8/layout/vProcess5"/>
    <dgm:cxn modelId="{EFA64672-DF7B-4D9F-9B28-401515B52B2E}" type="presParOf" srcId="{C929A57C-2565-45DA-A2F0-3EE6DD722AC2}" destId="{D9EDD74D-3E96-497E-BBA5-549F25BC55C7}" srcOrd="8" destOrd="0" presId="urn:microsoft.com/office/officeart/2005/8/layout/vProcess5"/>
    <dgm:cxn modelId="{710B4899-84E4-4135-BCD9-07A53372E262}" type="presParOf" srcId="{C929A57C-2565-45DA-A2F0-3EE6DD722AC2}" destId="{0FCAD836-75C2-47FF-82D0-4B940DF170DC}" srcOrd="9" destOrd="0" presId="urn:microsoft.com/office/officeart/2005/8/layout/vProcess5"/>
    <dgm:cxn modelId="{2E576D6D-BD7A-4C0F-A43D-4D32588A0F6F}" type="presParOf" srcId="{C929A57C-2565-45DA-A2F0-3EE6DD722AC2}" destId="{4F707B0E-C5CC-4440-A83F-69A2D392BCCC}" srcOrd="10" destOrd="0" presId="urn:microsoft.com/office/officeart/2005/8/layout/vProcess5"/>
    <dgm:cxn modelId="{ACFDA597-B22B-41C6-9504-014B9EA08DE1}" type="presParOf" srcId="{C929A57C-2565-45DA-A2F0-3EE6DD722AC2}" destId="{33A1D17E-C9C1-455D-A232-1886623125F8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10E2F5-2472-4550-9054-44928A1E5C96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B2E0CFC-D4A7-45DC-8EEF-5EE62CE66EED}">
      <dgm:prSet/>
      <dgm:spPr/>
      <dgm:t>
        <a:bodyPr/>
        <a:lstStyle/>
        <a:p>
          <a:r>
            <a:rPr lang="fr-FR"/>
            <a:t>Préparation des données </a:t>
          </a:r>
          <a:endParaRPr lang="en-US"/>
        </a:p>
      </dgm:t>
    </dgm:pt>
    <dgm:pt modelId="{602C10F2-981A-4AE9-93D6-984E5AD6A68C}" type="parTrans" cxnId="{7849C300-2416-4474-8613-35DE9A1630AD}">
      <dgm:prSet/>
      <dgm:spPr/>
      <dgm:t>
        <a:bodyPr/>
        <a:lstStyle/>
        <a:p>
          <a:endParaRPr lang="en-US"/>
        </a:p>
      </dgm:t>
    </dgm:pt>
    <dgm:pt modelId="{2D53ABC7-0F04-46F3-A310-779BB08DA835}" type="sibTrans" cxnId="{7849C300-2416-4474-8613-35DE9A1630AD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84F8ABE9-781A-4CD5-8655-079ABA23EDED}">
      <dgm:prSet/>
      <dgm:spPr/>
      <dgm:t>
        <a:bodyPr/>
        <a:lstStyle/>
        <a:p>
          <a:r>
            <a:rPr lang="fr-FR"/>
            <a:t>Présentation des principes du RGPD</a:t>
          </a:r>
          <a:endParaRPr lang="en-US"/>
        </a:p>
      </dgm:t>
    </dgm:pt>
    <dgm:pt modelId="{BCDC605C-B1A9-438A-89EF-48C5F9AD43DF}" type="parTrans" cxnId="{2FE23133-233A-4206-B0C7-060F8ABEE33E}">
      <dgm:prSet/>
      <dgm:spPr/>
      <dgm:t>
        <a:bodyPr/>
        <a:lstStyle/>
        <a:p>
          <a:endParaRPr lang="en-US"/>
        </a:p>
      </dgm:t>
    </dgm:pt>
    <dgm:pt modelId="{87019D50-6942-4271-9EA0-3CE784DEC22A}" type="sibTrans" cxnId="{2FE23133-233A-4206-B0C7-060F8ABEE33E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CF546444-49F5-44A4-B9AF-C99ACAFF45CC}">
      <dgm:prSet/>
      <dgm:spPr/>
      <dgm:t>
        <a:bodyPr/>
        <a:lstStyle/>
        <a:p>
          <a:r>
            <a:rPr lang="fr-FR"/>
            <a:t>Préparation du fichier csv en respectant le RGPD </a:t>
          </a:r>
          <a:endParaRPr lang="en-US"/>
        </a:p>
      </dgm:t>
    </dgm:pt>
    <dgm:pt modelId="{C3D8AB60-CA87-4BA1-996D-5330DBF3DE31}" type="parTrans" cxnId="{D47FC9E4-E5D6-43AF-997F-620D4EFCC9FE}">
      <dgm:prSet/>
      <dgm:spPr/>
      <dgm:t>
        <a:bodyPr/>
        <a:lstStyle/>
        <a:p>
          <a:endParaRPr lang="en-US"/>
        </a:p>
      </dgm:t>
    </dgm:pt>
    <dgm:pt modelId="{D8B98894-5107-4E47-A84B-FF90071CF23C}" type="sibTrans" cxnId="{D47FC9E4-E5D6-43AF-997F-620D4EFCC9FE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9884C605-CAED-4DC7-BC56-D6955F062AEA}">
      <dgm:prSet/>
      <dgm:spPr/>
      <dgm:t>
        <a:bodyPr/>
        <a:lstStyle/>
        <a:p>
          <a:r>
            <a:rPr lang="fr-FR"/>
            <a:t>Présentation des indicateurs d’égalités femme/homme à l’aide du logiciel KNIME</a:t>
          </a:r>
          <a:endParaRPr lang="en-US"/>
        </a:p>
      </dgm:t>
    </dgm:pt>
    <dgm:pt modelId="{98D5D7A3-1521-492D-81DB-13A5412E6D4D}" type="parTrans" cxnId="{DF4A2173-CB57-46C3-A9DE-F76F1D94AE68}">
      <dgm:prSet/>
      <dgm:spPr/>
      <dgm:t>
        <a:bodyPr/>
        <a:lstStyle/>
        <a:p>
          <a:endParaRPr lang="en-US"/>
        </a:p>
      </dgm:t>
    </dgm:pt>
    <dgm:pt modelId="{360674A2-2C05-4C81-A6DF-766E3B6194D8}" type="sibTrans" cxnId="{DF4A2173-CB57-46C3-A9DE-F76F1D94AE68}">
      <dgm:prSet phldrT="4" phldr="0"/>
      <dgm:spPr/>
      <dgm:t>
        <a:bodyPr/>
        <a:lstStyle/>
        <a:p>
          <a:endParaRPr lang="en-US"/>
        </a:p>
      </dgm:t>
    </dgm:pt>
    <dgm:pt modelId="{B7FFDD82-95D5-4C33-B24F-9374BDE04A13}" type="pres">
      <dgm:prSet presAssocID="{0A10E2F5-2472-4550-9054-44928A1E5C96}" presName="outerComposite" presStyleCnt="0">
        <dgm:presLayoutVars>
          <dgm:chMax val="5"/>
          <dgm:dir/>
          <dgm:resizeHandles val="exact"/>
        </dgm:presLayoutVars>
      </dgm:prSet>
      <dgm:spPr/>
    </dgm:pt>
    <dgm:pt modelId="{1D362017-A3CA-4E13-BF85-0CCF1BBC30D6}" type="pres">
      <dgm:prSet presAssocID="{0A10E2F5-2472-4550-9054-44928A1E5C96}" presName="dummyMaxCanvas" presStyleCnt="0">
        <dgm:presLayoutVars/>
      </dgm:prSet>
      <dgm:spPr/>
    </dgm:pt>
    <dgm:pt modelId="{E5F07CC2-7ACF-4CEC-A9AD-C35DDEB92ABF}" type="pres">
      <dgm:prSet presAssocID="{0A10E2F5-2472-4550-9054-44928A1E5C96}" presName="FourNodes_1" presStyleLbl="node1" presStyleIdx="0" presStyleCnt="4">
        <dgm:presLayoutVars>
          <dgm:bulletEnabled val="1"/>
        </dgm:presLayoutVars>
      </dgm:prSet>
      <dgm:spPr/>
    </dgm:pt>
    <dgm:pt modelId="{AE550DB8-CBE4-4157-A08B-6569D6737CC5}" type="pres">
      <dgm:prSet presAssocID="{0A10E2F5-2472-4550-9054-44928A1E5C96}" presName="FourNodes_2" presStyleLbl="node1" presStyleIdx="1" presStyleCnt="4">
        <dgm:presLayoutVars>
          <dgm:bulletEnabled val="1"/>
        </dgm:presLayoutVars>
      </dgm:prSet>
      <dgm:spPr/>
    </dgm:pt>
    <dgm:pt modelId="{5C07DB4D-AB7C-442B-94AC-0DCBB0A6A72A}" type="pres">
      <dgm:prSet presAssocID="{0A10E2F5-2472-4550-9054-44928A1E5C96}" presName="FourNodes_3" presStyleLbl="node1" presStyleIdx="2" presStyleCnt="4">
        <dgm:presLayoutVars>
          <dgm:bulletEnabled val="1"/>
        </dgm:presLayoutVars>
      </dgm:prSet>
      <dgm:spPr/>
    </dgm:pt>
    <dgm:pt modelId="{C87BCB40-3689-445F-B04C-BA79ED923804}" type="pres">
      <dgm:prSet presAssocID="{0A10E2F5-2472-4550-9054-44928A1E5C96}" presName="FourNodes_4" presStyleLbl="node1" presStyleIdx="3" presStyleCnt="4">
        <dgm:presLayoutVars>
          <dgm:bulletEnabled val="1"/>
        </dgm:presLayoutVars>
      </dgm:prSet>
      <dgm:spPr/>
    </dgm:pt>
    <dgm:pt modelId="{CDDF0F09-006F-4B59-926F-17F025F4481E}" type="pres">
      <dgm:prSet presAssocID="{0A10E2F5-2472-4550-9054-44928A1E5C96}" presName="FourConn_1-2" presStyleLbl="fgAccFollowNode1" presStyleIdx="0" presStyleCnt="3">
        <dgm:presLayoutVars>
          <dgm:bulletEnabled val="1"/>
        </dgm:presLayoutVars>
      </dgm:prSet>
      <dgm:spPr/>
    </dgm:pt>
    <dgm:pt modelId="{D9A4964B-72C3-483C-ACC5-BCFB686DA8DF}" type="pres">
      <dgm:prSet presAssocID="{0A10E2F5-2472-4550-9054-44928A1E5C96}" presName="FourConn_2-3" presStyleLbl="fgAccFollowNode1" presStyleIdx="1" presStyleCnt="3">
        <dgm:presLayoutVars>
          <dgm:bulletEnabled val="1"/>
        </dgm:presLayoutVars>
      </dgm:prSet>
      <dgm:spPr/>
    </dgm:pt>
    <dgm:pt modelId="{391816B3-7165-45D6-B2DF-8137D230B035}" type="pres">
      <dgm:prSet presAssocID="{0A10E2F5-2472-4550-9054-44928A1E5C96}" presName="FourConn_3-4" presStyleLbl="fgAccFollowNode1" presStyleIdx="2" presStyleCnt="3">
        <dgm:presLayoutVars>
          <dgm:bulletEnabled val="1"/>
        </dgm:presLayoutVars>
      </dgm:prSet>
      <dgm:spPr/>
    </dgm:pt>
    <dgm:pt modelId="{86BC2B0B-BCBB-4A54-A147-3ADAEF832C4B}" type="pres">
      <dgm:prSet presAssocID="{0A10E2F5-2472-4550-9054-44928A1E5C96}" presName="FourNodes_1_text" presStyleLbl="node1" presStyleIdx="3" presStyleCnt="4">
        <dgm:presLayoutVars>
          <dgm:bulletEnabled val="1"/>
        </dgm:presLayoutVars>
      </dgm:prSet>
      <dgm:spPr/>
    </dgm:pt>
    <dgm:pt modelId="{F31DEB23-4593-4F33-AAD5-F2E600810AB1}" type="pres">
      <dgm:prSet presAssocID="{0A10E2F5-2472-4550-9054-44928A1E5C96}" presName="FourNodes_2_text" presStyleLbl="node1" presStyleIdx="3" presStyleCnt="4">
        <dgm:presLayoutVars>
          <dgm:bulletEnabled val="1"/>
        </dgm:presLayoutVars>
      </dgm:prSet>
      <dgm:spPr/>
    </dgm:pt>
    <dgm:pt modelId="{E1DCDC8B-B934-48CC-9832-A8F90308F1E1}" type="pres">
      <dgm:prSet presAssocID="{0A10E2F5-2472-4550-9054-44928A1E5C96}" presName="FourNodes_3_text" presStyleLbl="node1" presStyleIdx="3" presStyleCnt="4">
        <dgm:presLayoutVars>
          <dgm:bulletEnabled val="1"/>
        </dgm:presLayoutVars>
      </dgm:prSet>
      <dgm:spPr/>
    </dgm:pt>
    <dgm:pt modelId="{FD4EC90F-FE14-420F-BF1A-2AFEF8370373}" type="pres">
      <dgm:prSet presAssocID="{0A10E2F5-2472-4550-9054-44928A1E5C96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7849C300-2416-4474-8613-35DE9A1630AD}" srcId="{0A10E2F5-2472-4550-9054-44928A1E5C96}" destId="{EB2E0CFC-D4A7-45DC-8EEF-5EE62CE66EED}" srcOrd="0" destOrd="0" parTransId="{602C10F2-981A-4AE9-93D6-984E5AD6A68C}" sibTransId="{2D53ABC7-0F04-46F3-A310-779BB08DA835}"/>
    <dgm:cxn modelId="{D345C708-D669-4DD6-8E6D-5EC99494CA85}" type="presOf" srcId="{84F8ABE9-781A-4CD5-8655-079ABA23EDED}" destId="{AE550DB8-CBE4-4157-A08B-6569D6737CC5}" srcOrd="0" destOrd="0" presId="urn:microsoft.com/office/officeart/2005/8/layout/vProcess5"/>
    <dgm:cxn modelId="{B6E35C1B-ABED-499D-82B8-1D0B53E54E2F}" type="presOf" srcId="{D8B98894-5107-4E47-A84B-FF90071CF23C}" destId="{391816B3-7165-45D6-B2DF-8137D230B035}" srcOrd="0" destOrd="0" presId="urn:microsoft.com/office/officeart/2005/8/layout/vProcess5"/>
    <dgm:cxn modelId="{2FE23133-233A-4206-B0C7-060F8ABEE33E}" srcId="{0A10E2F5-2472-4550-9054-44928A1E5C96}" destId="{84F8ABE9-781A-4CD5-8655-079ABA23EDED}" srcOrd="1" destOrd="0" parTransId="{BCDC605C-B1A9-438A-89EF-48C5F9AD43DF}" sibTransId="{87019D50-6942-4271-9EA0-3CE784DEC22A}"/>
    <dgm:cxn modelId="{1DEB3340-53E1-4864-850A-70D749E1D706}" type="presOf" srcId="{2D53ABC7-0F04-46F3-A310-779BB08DA835}" destId="{CDDF0F09-006F-4B59-926F-17F025F4481E}" srcOrd="0" destOrd="0" presId="urn:microsoft.com/office/officeart/2005/8/layout/vProcess5"/>
    <dgm:cxn modelId="{F65BD05F-9BAE-41C0-8461-9B45FC93D903}" type="presOf" srcId="{9884C605-CAED-4DC7-BC56-D6955F062AEA}" destId="{FD4EC90F-FE14-420F-BF1A-2AFEF8370373}" srcOrd="1" destOrd="0" presId="urn:microsoft.com/office/officeart/2005/8/layout/vProcess5"/>
    <dgm:cxn modelId="{87B39348-020B-450D-B597-6B2B26C1C27E}" type="presOf" srcId="{CF546444-49F5-44A4-B9AF-C99ACAFF45CC}" destId="{E1DCDC8B-B934-48CC-9832-A8F90308F1E1}" srcOrd="1" destOrd="0" presId="urn:microsoft.com/office/officeart/2005/8/layout/vProcess5"/>
    <dgm:cxn modelId="{DF4A2173-CB57-46C3-A9DE-F76F1D94AE68}" srcId="{0A10E2F5-2472-4550-9054-44928A1E5C96}" destId="{9884C605-CAED-4DC7-BC56-D6955F062AEA}" srcOrd="3" destOrd="0" parTransId="{98D5D7A3-1521-492D-81DB-13A5412E6D4D}" sibTransId="{360674A2-2C05-4C81-A6DF-766E3B6194D8}"/>
    <dgm:cxn modelId="{670CE153-0E14-4156-B2D7-BE05D6601DF0}" type="presOf" srcId="{EB2E0CFC-D4A7-45DC-8EEF-5EE62CE66EED}" destId="{E5F07CC2-7ACF-4CEC-A9AD-C35DDEB92ABF}" srcOrd="0" destOrd="0" presId="urn:microsoft.com/office/officeart/2005/8/layout/vProcess5"/>
    <dgm:cxn modelId="{D715F586-6FB4-46A1-8F00-DCF10D4E8E2D}" type="presOf" srcId="{0A10E2F5-2472-4550-9054-44928A1E5C96}" destId="{B7FFDD82-95D5-4C33-B24F-9374BDE04A13}" srcOrd="0" destOrd="0" presId="urn:microsoft.com/office/officeart/2005/8/layout/vProcess5"/>
    <dgm:cxn modelId="{45D427C1-9620-4B7F-9026-74C197D0D732}" type="presOf" srcId="{CF546444-49F5-44A4-B9AF-C99ACAFF45CC}" destId="{5C07DB4D-AB7C-442B-94AC-0DCBB0A6A72A}" srcOrd="0" destOrd="0" presId="urn:microsoft.com/office/officeart/2005/8/layout/vProcess5"/>
    <dgm:cxn modelId="{C83A79C7-C8E1-4AAA-AB84-9331816E08B0}" type="presOf" srcId="{EB2E0CFC-D4A7-45DC-8EEF-5EE62CE66EED}" destId="{86BC2B0B-BCBB-4A54-A147-3ADAEF832C4B}" srcOrd="1" destOrd="0" presId="urn:microsoft.com/office/officeart/2005/8/layout/vProcess5"/>
    <dgm:cxn modelId="{BFDCCECD-3B1C-424C-8E17-6068AE869C6F}" type="presOf" srcId="{87019D50-6942-4271-9EA0-3CE784DEC22A}" destId="{D9A4964B-72C3-483C-ACC5-BCFB686DA8DF}" srcOrd="0" destOrd="0" presId="urn:microsoft.com/office/officeart/2005/8/layout/vProcess5"/>
    <dgm:cxn modelId="{4AD8D4D1-5044-4923-9405-7CAD19665AB8}" type="presOf" srcId="{9884C605-CAED-4DC7-BC56-D6955F062AEA}" destId="{C87BCB40-3689-445F-B04C-BA79ED923804}" srcOrd="0" destOrd="0" presId="urn:microsoft.com/office/officeart/2005/8/layout/vProcess5"/>
    <dgm:cxn modelId="{46A3D6E0-1CDE-4931-8DB4-FDD92800A4DC}" type="presOf" srcId="{84F8ABE9-781A-4CD5-8655-079ABA23EDED}" destId="{F31DEB23-4593-4F33-AAD5-F2E600810AB1}" srcOrd="1" destOrd="0" presId="urn:microsoft.com/office/officeart/2005/8/layout/vProcess5"/>
    <dgm:cxn modelId="{D47FC9E4-E5D6-43AF-997F-620D4EFCC9FE}" srcId="{0A10E2F5-2472-4550-9054-44928A1E5C96}" destId="{CF546444-49F5-44A4-B9AF-C99ACAFF45CC}" srcOrd="2" destOrd="0" parTransId="{C3D8AB60-CA87-4BA1-996D-5330DBF3DE31}" sibTransId="{D8B98894-5107-4E47-A84B-FF90071CF23C}"/>
    <dgm:cxn modelId="{74EADBFE-8B28-4B26-8672-01CD472CCD31}" type="presParOf" srcId="{B7FFDD82-95D5-4C33-B24F-9374BDE04A13}" destId="{1D362017-A3CA-4E13-BF85-0CCF1BBC30D6}" srcOrd="0" destOrd="0" presId="urn:microsoft.com/office/officeart/2005/8/layout/vProcess5"/>
    <dgm:cxn modelId="{E3DD5DF0-5180-41E9-8246-098DA5E180A2}" type="presParOf" srcId="{B7FFDD82-95D5-4C33-B24F-9374BDE04A13}" destId="{E5F07CC2-7ACF-4CEC-A9AD-C35DDEB92ABF}" srcOrd="1" destOrd="0" presId="urn:microsoft.com/office/officeart/2005/8/layout/vProcess5"/>
    <dgm:cxn modelId="{9DE6CDF2-DB99-4E0D-A81B-9D3E5A45A6ED}" type="presParOf" srcId="{B7FFDD82-95D5-4C33-B24F-9374BDE04A13}" destId="{AE550DB8-CBE4-4157-A08B-6569D6737CC5}" srcOrd="2" destOrd="0" presId="urn:microsoft.com/office/officeart/2005/8/layout/vProcess5"/>
    <dgm:cxn modelId="{3731457D-6B8E-43B0-9EEE-5D6407D2195F}" type="presParOf" srcId="{B7FFDD82-95D5-4C33-B24F-9374BDE04A13}" destId="{5C07DB4D-AB7C-442B-94AC-0DCBB0A6A72A}" srcOrd="3" destOrd="0" presId="urn:microsoft.com/office/officeart/2005/8/layout/vProcess5"/>
    <dgm:cxn modelId="{C9E34917-1205-43D6-9642-BC9E8D820E31}" type="presParOf" srcId="{B7FFDD82-95D5-4C33-B24F-9374BDE04A13}" destId="{C87BCB40-3689-445F-B04C-BA79ED923804}" srcOrd="4" destOrd="0" presId="urn:microsoft.com/office/officeart/2005/8/layout/vProcess5"/>
    <dgm:cxn modelId="{3679F88E-37E7-4170-967A-40B2B67F4E7D}" type="presParOf" srcId="{B7FFDD82-95D5-4C33-B24F-9374BDE04A13}" destId="{CDDF0F09-006F-4B59-926F-17F025F4481E}" srcOrd="5" destOrd="0" presId="urn:microsoft.com/office/officeart/2005/8/layout/vProcess5"/>
    <dgm:cxn modelId="{FF8AC31C-3E6D-4E7F-B24E-A56E5DB49FF5}" type="presParOf" srcId="{B7FFDD82-95D5-4C33-B24F-9374BDE04A13}" destId="{D9A4964B-72C3-483C-ACC5-BCFB686DA8DF}" srcOrd="6" destOrd="0" presId="urn:microsoft.com/office/officeart/2005/8/layout/vProcess5"/>
    <dgm:cxn modelId="{183EB55E-A54C-43F3-84E4-506A0CB117F1}" type="presParOf" srcId="{B7FFDD82-95D5-4C33-B24F-9374BDE04A13}" destId="{391816B3-7165-45D6-B2DF-8137D230B035}" srcOrd="7" destOrd="0" presId="urn:microsoft.com/office/officeart/2005/8/layout/vProcess5"/>
    <dgm:cxn modelId="{E98DE216-073E-4A8A-B616-EDD2B9A39CE6}" type="presParOf" srcId="{B7FFDD82-95D5-4C33-B24F-9374BDE04A13}" destId="{86BC2B0B-BCBB-4A54-A147-3ADAEF832C4B}" srcOrd="8" destOrd="0" presId="urn:microsoft.com/office/officeart/2005/8/layout/vProcess5"/>
    <dgm:cxn modelId="{43BBCA15-C3B6-46AF-B707-FD7ED317B457}" type="presParOf" srcId="{B7FFDD82-95D5-4C33-B24F-9374BDE04A13}" destId="{F31DEB23-4593-4F33-AAD5-F2E600810AB1}" srcOrd="9" destOrd="0" presId="urn:microsoft.com/office/officeart/2005/8/layout/vProcess5"/>
    <dgm:cxn modelId="{43A4EAA7-A193-4232-9C39-5870CCB3F073}" type="presParOf" srcId="{B7FFDD82-95D5-4C33-B24F-9374BDE04A13}" destId="{E1DCDC8B-B934-48CC-9832-A8F90308F1E1}" srcOrd="10" destOrd="0" presId="urn:microsoft.com/office/officeart/2005/8/layout/vProcess5"/>
    <dgm:cxn modelId="{A7D83104-7977-4449-BF5C-76182182AB29}" type="presParOf" srcId="{B7FFDD82-95D5-4C33-B24F-9374BDE04A13}" destId="{FD4EC90F-FE14-420F-BF1A-2AFEF8370373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7663872-CFD2-4264-8CFD-38EF2E9986B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B93B4B0-46A5-40DD-8B24-9ED5077551AF}">
      <dgm:prSet/>
      <dgm:spPr/>
      <dgm:t>
        <a:bodyPr/>
        <a:lstStyle/>
        <a:p>
          <a:r>
            <a:rPr lang="fr-FR"/>
            <a:t>Importation des tables </a:t>
          </a:r>
          <a:endParaRPr lang="en-US"/>
        </a:p>
      </dgm:t>
    </dgm:pt>
    <dgm:pt modelId="{77DD38EF-2783-4236-A7DD-E82B3D0FC805}" type="parTrans" cxnId="{4E3FD76B-E8CF-4D8F-889D-362397ECDD39}">
      <dgm:prSet/>
      <dgm:spPr/>
      <dgm:t>
        <a:bodyPr/>
        <a:lstStyle/>
        <a:p>
          <a:endParaRPr lang="en-US"/>
        </a:p>
      </dgm:t>
    </dgm:pt>
    <dgm:pt modelId="{E15F3ACE-3889-4B79-A253-7755F40861D1}" type="sibTrans" cxnId="{4E3FD76B-E8CF-4D8F-889D-362397ECDD39}">
      <dgm:prSet/>
      <dgm:spPr/>
      <dgm:t>
        <a:bodyPr/>
        <a:lstStyle/>
        <a:p>
          <a:endParaRPr lang="en-US"/>
        </a:p>
      </dgm:t>
    </dgm:pt>
    <dgm:pt modelId="{301E372E-25EB-46EF-A97C-B219BB791D0E}">
      <dgm:prSet/>
      <dgm:spPr/>
      <dgm:t>
        <a:bodyPr/>
        <a:lstStyle/>
        <a:p>
          <a:r>
            <a:rPr lang="fr-FR"/>
            <a:t>Jointures des fichiers Excel </a:t>
          </a:r>
          <a:endParaRPr lang="en-US"/>
        </a:p>
      </dgm:t>
    </dgm:pt>
    <dgm:pt modelId="{AE456B7A-D7D0-4D64-9A81-05F6AF077055}" type="parTrans" cxnId="{77891588-ADA2-49DB-89C1-E84B8F782E78}">
      <dgm:prSet/>
      <dgm:spPr/>
      <dgm:t>
        <a:bodyPr/>
        <a:lstStyle/>
        <a:p>
          <a:endParaRPr lang="en-US"/>
        </a:p>
      </dgm:t>
    </dgm:pt>
    <dgm:pt modelId="{C3A7BEDD-304B-47ED-B603-546FA269F54A}" type="sibTrans" cxnId="{77891588-ADA2-49DB-89C1-E84B8F782E78}">
      <dgm:prSet/>
      <dgm:spPr/>
      <dgm:t>
        <a:bodyPr/>
        <a:lstStyle/>
        <a:p>
          <a:endParaRPr lang="en-US"/>
        </a:p>
      </dgm:t>
    </dgm:pt>
    <dgm:pt modelId="{ED224529-7DD8-4F1F-BB53-D00892A2EC97}">
      <dgm:prSet/>
      <dgm:spPr/>
      <dgm:t>
        <a:bodyPr/>
        <a:lstStyle/>
        <a:p>
          <a:r>
            <a:rPr lang="fr-FR"/>
            <a:t>Nettoyage et exploration des données</a:t>
          </a:r>
          <a:endParaRPr lang="en-US"/>
        </a:p>
      </dgm:t>
    </dgm:pt>
    <dgm:pt modelId="{38CB37A2-2B85-4AAA-B337-59E01E0BE72F}" type="parTrans" cxnId="{344C62D4-C7B4-4E38-9D30-0FAB6A01F2C2}">
      <dgm:prSet/>
      <dgm:spPr/>
      <dgm:t>
        <a:bodyPr/>
        <a:lstStyle/>
        <a:p>
          <a:endParaRPr lang="en-US"/>
        </a:p>
      </dgm:t>
    </dgm:pt>
    <dgm:pt modelId="{51710953-6E76-4BF8-8414-A76A377DD587}" type="sibTrans" cxnId="{344C62D4-C7B4-4E38-9D30-0FAB6A01F2C2}">
      <dgm:prSet/>
      <dgm:spPr/>
      <dgm:t>
        <a:bodyPr/>
        <a:lstStyle/>
        <a:p>
          <a:endParaRPr lang="en-US"/>
        </a:p>
      </dgm:t>
    </dgm:pt>
    <dgm:pt modelId="{48171B5C-10C1-41F4-8E73-0F12AA92E31E}">
      <dgm:prSet/>
      <dgm:spPr/>
      <dgm:t>
        <a:bodyPr/>
        <a:lstStyle/>
        <a:p>
          <a:r>
            <a:rPr lang="fr-FR" dirty="0"/>
            <a:t>Export du fichier csv anonymise </a:t>
          </a:r>
          <a:endParaRPr lang="en-US" dirty="0"/>
        </a:p>
      </dgm:t>
    </dgm:pt>
    <dgm:pt modelId="{FA65AFCF-4A7B-46F9-8F48-0F529471A6E3}" type="parTrans" cxnId="{660F53BF-A95D-4371-B79F-57B5C9D7191E}">
      <dgm:prSet/>
      <dgm:spPr/>
      <dgm:t>
        <a:bodyPr/>
        <a:lstStyle/>
        <a:p>
          <a:endParaRPr lang="en-US"/>
        </a:p>
      </dgm:t>
    </dgm:pt>
    <dgm:pt modelId="{FFD25651-7B52-4699-8D8B-B75C2A6A4F46}" type="sibTrans" cxnId="{660F53BF-A95D-4371-B79F-57B5C9D7191E}">
      <dgm:prSet/>
      <dgm:spPr/>
      <dgm:t>
        <a:bodyPr/>
        <a:lstStyle/>
        <a:p>
          <a:endParaRPr lang="en-US"/>
        </a:p>
      </dgm:t>
    </dgm:pt>
    <dgm:pt modelId="{89B8FD0E-9616-463D-BB21-265C75946BD4}">
      <dgm:prSet/>
      <dgm:spPr/>
      <dgm:t>
        <a:bodyPr/>
        <a:lstStyle/>
        <a:p>
          <a:r>
            <a:rPr lang="fr-FR" dirty="0"/>
            <a:t>Création des graphiques </a:t>
          </a:r>
          <a:endParaRPr lang="en-US" dirty="0"/>
        </a:p>
      </dgm:t>
    </dgm:pt>
    <dgm:pt modelId="{7E4C5AD8-7770-44BD-9554-BF282D24125C}" type="parTrans" cxnId="{11EBA64D-6115-4BC6-B4D0-8C5662045496}">
      <dgm:prSet/>
      <dgm:spPr/>
      <dgm:t>
        <a:bodyPr/>
        <a:lstStyle/>
        <a:p>
          <a:endParaRPr lang="en-US"/>
        </a:p>
      </dgm:t>
    </dgm:pt>
    <dgm:pt modelId="{D88CDAD7-5761-44C9-A90D-CDF537E1C377}" type="sibTrans" cxnId="{11EBA64D-6115-4BC6-B4D0-8C5662045496}">
      <dgm:prSet/>
      <dgm:spPr/>
      <dgm:t>
        <a:bodyPr/>
        <a:lstStyle/>
        <a:p>
          <a:endParaRPr lang="en-US"/>
        </a:p>
      </dgm:t>
    </dgm:pt>
    <dgm:pt modelId="{72D7AC08-623B-4E43-9C60-64E8D19223CB}" type="pres">
      <dgm:prSet presAssocID="{F7663872-CFD2-4264-8CFD-38EF2E9986BE}" presName="root" presStyleCnt="0">
        <dgm:presLayoutVars>
          <dgm:dir/>
          <dgm:resizeHandles val="exact"/>
        </dgm:presLayoutVars>
      </dgm:prSet>
      <dgm:spPr/>
    </dgm:pt>
    <dgm:pt modelId="{A2B01060-13CD-4426-93CB-119AED8F6882}" type="pres">
      <dgm:prSet presAssocID="{DB93B4B0-46A5-40DD-8B24-9ED5077551AF}" presName="compNode" presStyleCnt="0"/>
      <dgm:spPr/>
    </dgm:pt>
    <dgm:pt modelId="{2128F82F-2A7B-4FF7-A584-629DE031A1EC}" type="pres">
      <dgm:prSet presAssocID="{DB93B4B0-46A5-40DD-8B24-9ED5077551A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au"/>
        </a:ext>
      </dgm:extLst>
    </dgm:pt>
    <dgm:pt modelId="{52A45503-ACD2-48A1-90F9-91EC3B927D15}" type="pres">
      <dgm:prSet presAssocID="{DB93B4B0-46A5-40DD-8B24-9ED5077551AF}" presName="spaceRect" presStyleCnt="0"/>
      <dgm:spPr/>
    </dgm:pt>
    <dgm:pt modelId="{80E07369-B4C6-4CD6-B2F4-22E00F581EAE}" type="pres">
      <dgm:prSet presAssocID="{DB93B4B0-46A5-40DD-8B24-9ED5077551AF}" presName="textRect" presStyleLbl="revTx" presStyleIdx="0" presStyleCnt="5">
        <dgm:presLayoutVars>
          <dgm:chMax val="1"/>
          <dgm:chPref val="1"/>
        </dgm:presLayoutVars>
      </dgm:prSet>
      <dgm:spPr/>
    </dgm:pt>
    <dgm:pt modelId="{7156F779-F324-4BDC-8936-9E5F89F3B318}" type="pres">
      <dgm:prSet presAssocID="{E15F3ACE-3889-4B79-A253-7755F40861D1}" presName="sibTrans" presStyleCnt="0"/>
      <dgm:spPr/>
    </dgm:pt>
    <dgm:pt modelId="{F52A192A-4112-4DE4-8866-86BE59F69F19}" type="pres">
      <dgm:prSet presAssocID="{301E372E-25EB-46EF-A97C-B219BB791D0E}" presName="compNode" presStyleCnt="0"/>
      <dgm:spPr/>
    </dgm:pt>
    <dgm:pt modelId="{034CBF0F-C084-4CC8-B29D-517187579CEB}" type="pres">
      <dgm:prSet presAssocID="{301E372E-25EB-46EF-A97C-B219BB791D0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C45C6DB0-5A41-47FE-977C-111B45DABF77}" type="pres">
      <dgm:prSet presAssocID="{301E372E-25EB-46EF-A97C-B219BB791D0E}" presName="spaceRect" presStyleCnt="0"/>
      <dgm:spPr/>
    </dgm:pt>
    <dgm:pt modelId="{7AA2BC9D-98C6-4991-ACE2-602CA58CA569}" type="pres">
      <dgm:prSet presAssocID="{301E372E-25EB-46EF-A97C-B219BB791D0E}" presName="textRect" presStyleLbl="revTx" presStyleIdx="1" presStyleCnt="5">
        <dgm:presLayoutVars>
          <dgm:chMax val="1"/>
          <dgm:chPref val="1"/>
        </dgm:presLayoutVars>
      </dgm:prSet>
      <dgm:spPr/>
    </dgm:pt>
    <dgm:pt modelId="{32BC1980-8D8F-4340-8679-C4B4228CA453}" type="pres">
      <dgm:prSet presAssocID="{C3A7BEDD-304B-47ED-B603-546FA269F54A}" presName="sibTrans" presStyleCnt="0"/>
      <dgm:spPr/>
    </dgm:pt>
    <dgm:pt modelId="{C9B01B9C-B1CC-4A64-AC42-BC52DEB36BBE}" type="pres">
      <dgm:prSet presAssocID="{ED224529-7DD8-4F1F-BB53-D00892A2EC97}" presName="compNode" presStyleCnt="0"/>
      <dgm:spPr/>
    </dgm:pt>
    <dgm:pt modelId="{DAE0B979-1F67-4FA8-A160-D3D041C816EC}" type="pres">
      <dgm:prSet presAssocID="{ED224529-7DD8-4F1F-BB53-D00892A2EC9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AE44FAAD-DF34-4B64-8B2F-BDBE5068D4BA}" type="pres">
      <dgm:prSet presAssocID="{ED224529-7DD8-4F1F-BB53-D00892A2EC97}" presName="spaceRect" presStyleCnt="0"/>
      <dgm:spPr/>
    </dgm:pt>
    <dgm:pt modelId="{37FE203C-0ECD-49F1-9FC6-F71EDF4E4E32}" type="pres">
      <dgm:prSet presAssocID="{ED224529-7DD8-4F1F-BB53-D00892A2EC97}" presName="textRect" presStyleLbl="revTx" presStyleIdx="2" presStyleCnt="5">
        <dgm:presLayoutVars>
          <dgm:chMax val="1"/>
          <dgm:chPref val="1"/>
        </dgm:presLayoutVars>
      </dgm:prSet>
      <dgm:spPr/>
    </dgm:pt>
    <dgm:pt modelId="{FC148B63-94EB-46BA-AD2B-4606BD0E4108}" type="pres">
      <dgm:prSet presAssocID="{51710953-6E76-4BF8-8414-A76A377DD587}" presName="sibTrans" presStyleCnt="0"/>
      <dgm:spPr/>
    </dgm:pt>
    <dgm:pt modelId="{F37FCD14-A81F-4B8D-810E-237D31BDC1FA}" type="pres">
      <dgm:prSet presAssocID="{48171B5C-10C1-41F4-8E73-0F12AA92E31E}" presName="compNode" presStyleCnt="0"/>
      <dgm:spPr/>
    </dgm:pt>
    <dgm:pt modelId="{DE1C6AE2-3CDA-48F8-950B-678D55EA32D4}" type="pres">
      <dgm:prSet presAssocID="{48171B5C-10C1-41F4-8E73-0F12AA92E31E}" presName="iconRect" presStyleLbl="node1" presStyleIdx="3" presStyleCnt="5" custLinFactX="51459" custLinFactY="-55080" custLinFactNeighborX="100000" custLinFactNeighborY="-100000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3D08ACC2-64A3-4310-875F-AEC3079E96FF}" type="pres">
      <dgm:prSet presAssocID="{48171B5C-10C1-41F4-8E73-0F12AA92E31E}" presName="spaceRect" presStyleCnt="0"/>
      <dgm:spPr/>
    </dgm:pt>
    <dgm:pt modelId="{897CCA85-385A-42F5-B6F7-912EABB60694}" type="pres">
      <dgm:prSet presAssocID="{48171B5C-10C1-41F4-8E73-0F12AA92E31E}" presName="textRect" presStyleLbl="revTx" presStyleIdx="3" presStyleCnt="5" custLinFactY="-100000" custLinFactNeighborX="68943" custLinFactNeighborY="-107131">
        <dgm:presLayoutVars>
          <dgm:chMax val="1"/>
          <dgm:chPref val="1"/>
        </dgm:presLayoutVars>
      </dgm:prSet>
      <dgm:spPr/>
    </dgm:pt>
    <dgm:pt modelId="{A7B92952-00A7-46E9-B551-5F4E895F2D38}" type="pres">
      <dgm:prSet presAssocID="{FFD25651-7B52-4699-8D8B-B75C2A6A4F46}" presName="sibTrans" presStyleCnt="0"/>
      <dgm:spPr/>
    </dgm:pt>
    <dgm:pt modelId="{FF394C5E-C3AD-468D-905F-58FC976C66A2}" type="pres">
      <dgm:prSet presAssocID="{89B8FD0E-9616-463D-BB21-265C75946BD4}" presName="compNode" presStyleCnt="0"/>
      <dgm:spPr/>
    </dgm:pt>
    <dgm:pt modelId="{F745985E-E3D4-46F1-B49B-0490CC6B5029}" type="pres">
      <dgm:prSet presAssocID="{89B8FD0E-9616-463D-BB21-265C75946BD4}" presName="iconRect" presStyleLbl="node1" presStyleIdx="4" presStyleCnt="5" custLinFactX="-62187" custLinFactY="1150" custLinFactNeighborX="-100000" custLinFactNeighborY="100000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F707C62-3DE1-475F-8679-72B9BC795695}" type="pres">
      <dgm:prSet presAssocID="{89B8FD0E-9616-463D-BB21-265C75946BD4}" presName="spaceRect" presStyleCnt="0"/>
      <dgm:spPr/>
    </dgm:pt>
    <dgm:pt modelId="{04C78C7D-B6CC-4D89-A1E5-5D7C5CDCDAC7}" type="pres">
      <dgm:prSet presAssocID="{89B8FD0E-9616-463D-BB21-265C75946BD4}" presName="textRect" presStyleLbl="revTx" presStyleIdx="4" presStyleCnt="5" custScaleX="74775" custLinFactNeighborX="-70219" custLinFactNeighborY="76799">
        <dgm:presLayoutVars>
          <dgm:chMax val="1"/>
          <dgm:chPref val="1"/>
        </dgm:presLayoutVars>
      </dgm:prSet>
      <dgm:spPr/>
    </dgm:pt>
  </dgm:ptLst>
  <dgm:cxnLst>
    <dgm:cxn modelId="{BACD7800-6423-4332-A315-82F306B8EFD7}" type="presOf" srcId="{89B8FD0E-9616-463D-BB21-265C75946BD4}" destId="{04C78C7D-B6CC-4D89-A1E5-5D7C5CDCDAC7}" srcOrd="0" destOrd="0" presId="urn:microsoft.com/office/officeart/2018/2/layout/IconLabelList"/>
    <dgm:cxn modelId="{948E4E1F-1CF3-4B3F-A735-52B6BDD378C1}" type="presOf" srcId="{DB93B4B0-46A5-40DD-8B24-9ED5077551AF}" destId="{80E07369-B4C6-4CD6-B2F4-22E00F581EAE}" srcOrd="0" destOrd="0" presId="urn:microsoft.com/office/officeart/2018/2/layout/IconLabelList"/>
    <dgm:cxn modelId="{C8F4D425-A02B-4C80-B38C-8427253C34DE}" type="presOf" srcId="{ED224529-7DD8-4F1F-BB53-D00892A2EC97}" destId="{37FE203C-0ECD-49F1-9FC6-F71EDF4E4E32}" srcOrd="0" destOrd="0" presId="urn:microsoft.com/office/officeart/2018/2/layout/IconLabelList"/>
    <dgm:cxn modelId="{F159662E-4478-4A96-9375-8AA596B77032}" type="presOf" srcId="{48171B5C-10C1-41F4-8E73-0F12AA92E31E}" destId="{897CCA85-385A-42F5-B6F7-912EABB60694}" srcOrd="0" destOrd="0" presId="urn:microsoft.com/office/officeart/2018/2/layout/IconLabelList"/>
    <dgm:cxn modelId="{4E3FD76B-E8CF-4D8F-889D-362397ECDD39}" srcId="{F7663872-CFD2-4264-8CFD-38EF2E9986BE}" destId="{DB93B4B0-46A5-40DD-8B24-9ED5077551AF}" srcOrd="0" destOrd="0" parTransId="{77DD38EF-2783-4236-A7DD-E82B3D0FC805}" sibTransId="{E15F3ACE-3889-4B79-A253-7755F40861D1}"/>
    <dgm:cxn modelId="{11EBA64D-6115-4BC6-B4D0-8C5662045496}" srcId="{F7663872-CFD2-4264-8CFD-38EF2E9986BE}" destId="{89B8FD0E-9616-463D-BB21-265C75946BD4}" srcOrd="4" destOrd="0" parTransId="{7E4C5AD8-7770-44BD-9554-BF282D24125C}" sibTransId="{D88CDAD7-5761-44C9-A90D-CDF537E1C377}"/>
    <dgm:cxn modelId="{77891588-ADA2-49DB-89C1-E84B8F782E78}" srcId="{F7663872-CFD2-4264-8CFD-38EF2E9986BE}" destId="{301E372E-25EB-46EF-A97C-B219BB791D0E}" srcOrd="1" destOrd="0" parTransId="{AE456B7A-D7D0-4D64-9A81-05F6AF077055}" sibTransId="{C3A7BEDD-304B-47ED-B603-546FA269F54A}"/>
    <dgm:cxn modelId="{4D096FA4-5678-4605-B307-04B906299935}" type="presOf" srcId="{301E372E-25EB-46EF-A97C-B219BB791D0E}" destId="{7AA2BC9D-98C6-4991-ACE2-602CA58CA569}" srcOrd="0" destOrd="0" presId="urn:microsoft.com/office/officeart/2018/2/layout/IconLabelList"/>
    <dgm:cxn modelId="{61F563BF-F701-404C-ADBF-B27936DD8364}" type="presOf" srcId="{F7663872-CFD2-4264-8CFD-38EF2E9986BE}" destId="{72D7AC08-623B-4E43-9C60-64E8D19223CB}" srcOrd="0" destOrd="0" presId="urn:microsoft.com/office/officeart/2018/2/layout/IconLabelList"/>
    <dgm:cxn modelId="{660F53BF-A95D-4371-B79F-57B5C9D7191E}" srcId="{F7663872-CFD2-4264-8CFD-38EF2E9986BE}" destId="{48171B5C-10C1-41F4-8E73-0F12AA92E31E}" srcOrd="3" destOrd="0" parTransId="{FA65AFCF-4A7B-46F9-8F48-0F529471A6E3}" sibTransId="{FFD25651-7B52-4699-8D8B-B75C2A6A4F46}"/>
    <dgm:cxn modelId="{344C62D4-C7B4-4E38-9D30-0FAB6A01F2C2}" srcId="{F7663872-CFD2-4264-8CFD-38EF2E9986BE}" destId="{ED224529-7DD8-4F1F-BB53-D00892A2EC97}" srcOrd="2" destOrd="0" parTransId="{38CB37A2-2B85-4AAA-B337-59E01E0BE72F}" sibTransId="{51710953-6E76-4BF8-8414-A76A377DD587}"/>
    <dgm:cxn modelId="{8C1378D3-1B17-4696-97FF-39C6BA95F788}" type="presParOf" srcId="{72D7AC08-623B-4E43-9C60-64E8D19223CB}" destId="{A2B01060-13CD-4426-93CB-119AED8F6882}" srcOrd="0" destOrd="0" presId="urn:microsoft.com/office/officeart/2018/2/layout/IconLabelList"/>
    <dgm:cxn modelId="{8553D6B3-14A1-4234-9E62-866108529549}" type="presParOf" srcId="{A2B01060-13CD-4426-93CB-119AED8F6882}" destId="{2128F82F-2A7B-4FF7-A584-629DE031A1EC}" srcOrd="0" destOrd="0" presId="urn:microsoft.com/office/officeart/2018/2/layout/IconLabelList"/>
    <dgm:cxn modelId="{CF1FA9C8-B251-47CE-8AE9-E12905440DD7}" type="presParOf" srcId="{A2B01060-13CD-4426-93CB-119AED8F6882}" destId="{52A45503-ACD2-48A1-90F9-91EC3B927D15}" srcOrd="1" destOrd="0" presId="urn:microsoft.com/office/officeart/2018/2/layout/IconLabelList"/>
    <dgm:cxn modelId="{35E2713E-5FF6-4E02-B3FE-74FEF7967287}" type="presParOf" srcId="{A2B01060-13CD-4426-93CB-119AED8F6882}" destId="{80E07369-B4C6-4CD6-B2F4-22E00F581EAE}" srcOrd="2" destOrd="0" presId="urn:microsoft.com/office/officeart/2018/2/layout/IconLabelList"/>
    <dgm:cxn modelId="{E9BD13CA-F287-4D1C-AFC3-2F5AEB838DC2}" type="presParOf" srcId="{72D7AC08-623B-4E43-9C60-64E8D19223CB}" destId="{7156F779-F324-4BDC-8936-9E5F89F3B318}" srcOrd="1" destOrd="0" presId="urn:microsoft.com/office/officeart/2018/2/layout/IconLabelList"/>
    <dgm:cxn modelId="{9B7B8E5F-45B2-438C-A3CD-898AB789D225}" type="presParOf" srcId="{72D7AC08-623B-4E43-9C60-64E8D19223CB}" destId="{F52A192A-4112-4DE4-8866-86BE59F69F19}" srcOrd="2" destOrd="0" presId="urn:microsoft.com/office/officeart/2018/2/layout/IconLabelList"/>
    <dgm:cxn modelId="{DCEE3DDA-5044-40DD-A7B0-958FC38A710A}" type="presParOf" srcId="{F52A192A-4112-4DE4-8866-86BE59F69F19}" destId="{034CBF0F-C084-4CC8-B29D-517187579CEB}" srcOrd="0" destOrd="0" presId="urn:microsoft.com/office/officeart/2018/2/layout/IconLabelList"/>
    <dgm:cxn modelId="{2A15DC86-A828-49E1-A31E-9EE98F486064}" type="presParOf" srcId="{F52A192A-4112-4DE4-8866-86BE59F69F19}" destId="{C45C6DB0-5A41-47FE-977C-111B45DABF77}" srcOrd="1" destOrd="0" presId="urn:microsoft.com/office/officeart/2018/2/layout/IconLabelList"/>
    <dgm:cxn modelId="{C44F5370-63D9-414C-B7F9-765F81D563EF}" type="presParOf" srcId="{F52A192A-4112-4DE4-8866-86BE59F69F19}" destId="{7AA2BC9D-98C6-4991-ACE2-602CA58CA569}" srcOrd="2" destOrd="0" presId="urn:microsoft.com/office/officeart/2018/2/layout/IconLabelList"/>
    <dgm:cxn modelId="{D8162AF6-0CB2-4357-97AF-B7F3794188BF}" type="presParOf" srcId="{72D7AC08-623B-4E43-9C60-64E8D19223CB}" destId="{32BC1980-8D8F-4340-8679-C4B4228CA453}" srcOrd="3" destOrd="0" presId="urn:microsoft.com/office/officeart/2018/2/layout/IconLabelList"/>
    <dgm:cxn modelId="{9DF52604-0FE8-449B-B2E9-8AC48B11A3DE}" type="presParOf" srcId="{72D7AC08-623B-4E43-9C60-64E8D19223CB}" destId="{C9B01B9C-B1CC-4A64-AC42-BC52DEB36BBE}" srcOrd="4" destOrd="0" presId="urn:microsoft.com/office/officeart/2018/2/layout/IconLabelList"/>
    <dgm:cxn modelId="{AE9A81EF-B232-46BB-B970-F8B198744CF5}" type="presParOf" srcId="{C9B01B9C-B1CC-4A64-AC42-BC52DEB36BBE}" destId="{DAE0B979-1F67-4FA8-A160-D3D041C816EC}" srcOrd="0" destOrd="0" presId="urn:microsoft.com/office/officeart/2018/2/layout/IconLabelList"/>
    <dgm:cxn modelId="{81251110-DE91-4879-92E0-BA7F23BC0E7E}" type="presParOf" srcId="{C9B01B9C-B1CC-4A64-AC42-BC52DEB36BBE}" destId="{AE44FAAD-DF34-4B64-8B2F-BDBE5068D4BA}" srcOrd="1" destOrd="0" presId="urn:microsoft.com/office/officeart/2018/2/layout/IconLabelList"/>
    <dgm:cxn modelId="{040FAA51-D61E-4AC4-8F6A-C195C52011B3}" type="presParOf" srcId="{C9B01B9C-B1CC-4A64-AC42-BC52DEB36BBE}" destId="{37FE203C-0ECD-49F1-9FC6-F71EDF4E4E32}" srcOrd="2" destOrd="0" presId="urn:microsoft.com/office/officeart/2018/2/layout/IconLabelList"/>
    <dgm:cxn modelId="{8D4F59D9-E21E-46FB-81A7-A37C6796DE3B}" type="presParOf" srcId="{72D7AC08-623B-4E43-9C60-64E8D19223CB}" destId="{FC148B63-94EB-46BA-AD2B-4606BD0E4108}" srcOrd="5" destOrd="0" presId="urn:microsoft.com/office/officeart/2018/2/layout/IconLabelList"/>
    <dgm:cxn modelId="{D56CC4C5-563C-44C2-8900-C36E95C3BEEC}" type="presParOf" srcId="{72D7AC08-623B-4E43-9C60-64E8D19223CB}" destId="{F37FCD14-A81F-4B8D-810E-237D31BDC1FA}" srcOrd="6" destOrd="0" presId="urn:microsoft.com/office/officeart/2018/2/layout/IconLabelList"/>
    <dgm:cxn modelId="{A7DE5FD7-CF0C-4AD1-89EB-C4146EE4CE03}" type="presParOf" srcId="{F37FCD14-A81F-4B8D-810E-237D31BDC1FA}" destId="{DE1C6AE2-3CDA-48F8-950B-678D55EA32D4}" srcOrd="0" destOrd="0" presId="urn:microsoft.com/office/officeart/2018/2/layout/IconLabelList"/>
    <dgm:cxn modelId="{C015EAAA-48DF-4F56-B439-7672A1CCBF46}" type="presParOf" srcId="{F37FCD14-A81F-4B8D-810E-237D31BDC1FA}" destId="{3D08ACC2-64A3-4310-875F-AEC3079E96FF}" srcOrd="1" destOrd="0" presId="urn:microsoft.com/office/officeart/2018/2/layout/IconLabelList"/>
    <dgm:cxn modelId="{060A4BEC-A250-4B6B-913C-FB6200BC084A}" type="presParOf" srcId="{F37FCD14-A81F-4B8D-810E-237D31BDC1FA}" destId="{897CCA85-385A-42F5-B6F7-912EABB60694}" srcOrd="2" destOrd="0" presId="urn:microsoft.com/office/officeart/2018/2/layout/IconLabelList"/>
    <dgm:cxn modelId="{F221A1F5-5422-451F-8FC9-557E942FF5FD}" type="presParOf" srcId="{72D7AC08-623B-4E43-9C60-64E8D19223CB}" destId="{A7B92952-00A7-46E9-B551-5F4E895F2D38}" srcOrd="7" destOrd="0" presId="urn:microsoft.com/office/officeart/2018/2/layout/IconLabelList"/>
    <dgm:cxn modelId="{60E2C423-2ED0-454B-9EE0-2A42245E3506}" type="presParOf" srcId="{72D7AC08-623B-4E43-9C60-64E8D19223CB}" destId="{FF394C5E-C3AD-468D-905F-58FC976C66A2}" srcOrd="8" destOrd="0" presId="urn:microsoft.com/office/officeart/2018/2/layout/IconLabelList"/>
    <dgm:cxn modelId="{32480AAC-CC38-46D5-ABE7-78481ED02C21}" type="presParOf" srcId="{FF394C5E-C3AD-468D-905F-58FC976C66A2}" destId="{F745985E-E3D4-46F1-B49B-0490CC6B5029}" srcOrd="0" destOrd="0" presId="urn:microsoft.com/office/officeart/2018/2/layout/IconLabelList"/>
    <dgm:cxn modelId="{D16825E7-B209-4386-B768-8636A9F6AB9D}" type="presParOf" srcId="{FF394C5E-C3AD-468D-905F-58FC976C66A2}" destId="{AF707C62-3DE1-475F-8679-72B9BC795695}" srcOrd="1" destOrd="0" presId="urn:microsoft.com/office/officeart/2018/2/layout/IconLabelList"/>
    <dgm:cxn modelId="{62AA64D0-8886-41FF-99BB-35510EC2EB3E}" type="presParOf" srcId="{FF394C5E-C3AD-468D-905F-58FC976C66A2}" destId="{04C78C7D-B6CC-4D89-A1E5-5D7C5CDCDAC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C7DCF9B-2FDC-459F-B44C-F8B69E5D1C38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F59E93CD-6652-44A1-BA49-9D1990A91FA3}">
      <dgm:prSet/>
      <dgm:spPr/>
      <dgm:t>
        <a:bodyPr/>
        <a:lstStyle/>
        <a:p>
          <a:r>
            <a:rPr lang="fr-FR" b="1" dirty="0"/>
            <a:t>1. Principe de finalité</a:t>
          </a:r>
          <a:br>
            <a:rPr lang="fr-FR" dirty="0"/>
          </a:br>
          <a:r>
            <a:rPr lang="fr-FR" i="1" dirty="0"/>
            <a:t>Les données ne doivent être collectées et utilisées que pour un but précis, légal et légitime.</a:t>
          </a:r>
          <a:endParaRPr lang="en-US" dirty="0"/>
        </a:p>
      </dgm:t>
    </dgm:pt>
    <dgm:pt modelId="{257A2DD2-EFCE-4602-996C-97B4F95864D2}" type="parTrans" cxnId="{BBBE6CF7-1DC1-4694-BA50-989B87AD4B45}">
      <dgm:prSet/>
      <dgm:spPr/>
      <dgm:t>
        <a:bodyPr/>
        <a:lstStyle/>
        <a:p>
          <a:endParaRPr lang="en-US"/>
        </a:p>
      </dgm:t>
    </dgm:pt>
    <dgm:pt modelId="{E1CBD259-E2D1-4785-B855-2BB20F0372D6}" type="sibTrans" cxnId="{BBBE6CF7-1DC1-4694-BA50-989B87AD4B45}">
      <dgm:prSet/>
      <dgm:spPr/>
      <dgm:t>
        <a:bodyPr/>
        <a:lstStyle/>
        <a:p>
          <a:endParaRPr lang="en-US"/>
        </a:p>
      </dgm:t>
    </dgm:pt>
    <dgm:pt modelId="{912E1DBB-86DE-4994-9C04-E5767733284D}">
      <dgm:prSet/>
      <dgm:spPr/>
      <dgm:t>
        <a:bodyPr/>
        <a:lstStyle/>
        <a:p>
          <a:r>
            <a:rPr lang="fr-FR" b="1" dirty="0"/>
            <a:t>2. Principe de proportionnalité et de pertinence</a:t>
          </a:r>
          <a:br>
            <a:rPr lang="fr-FR" dirty="0"/>
          </a:br>
          <a:r>
            <a:rPr lang="fr-FR" i="1" dirty="0"/>
            <a:t>Les informations collectées doivent être strictement nécessaires et pertinentes pour la finalité.</a:t>
          </a:r>
          <a:endParaRPr lang="en-US" dirty="0"/>
        </a:p>
      </dgm:t>
    </dgm:pt>
    <dgm:pt modelId="{53D5F99E-B2FE-43D3-A215-AC3B99D79124}" type="parTrans" cxnId="{CAE6595B-E22E-4E16-A764-585935724D2E}">
      <dgm:prSet/>
      <dgm:spPr/>
      <dgm:t>
        <a:bodyPr/>
        <a:lstStyle/>
        <a:p>
          <a:endParaRPr lang="en-US"/>
        </a:p>
      </dgm:t>
    </dgm:pt>
    <dgm:pt modelId="{CFB609CD-E210-48D4-91CE-85FCEDF88A56}" type="sibTrans" cxnId="{CAE6595B-E22E-4E16-A764-585935724D2E}">
      <dgm:prSet/>
      <dgm:spPr/>
      <dgm:t>
        <a:bodyPr/>
        <a:lstStyle/>
        <a:p>
          <a:endParaRPr lang="en-US"/>
        </a:p>
      </dgm:t>
    </dgm:pt>
    <dgm:pt modelId="{5DC2C04A-5E3F-460F-AEB2-F68DE1A860DE}">
      <dgm:prSet/>
      <dgm:spPr/>
      <dgm:t>
        <a:bodyPr/>
        <a:lstStyle/>
        <a:p>
          <a:r>
            <a:rPr lang="fr-FR" b="1"/>
            <a:t>3. Principe de durée de conservation limitée</a:t>
          </a:r>
          <a:br>
            <a:rPr lang="fr-FR"/>
          </a:br>
          <a:r>
            <a:rPr lang="fr-FR" i="1"/>
            <a:t>Les données ne doivent pas être conservées indéfiniment ; une durée adaptée doit être fixée.</a:t>
          </a:r>
          <a:endParaRPr lang="en-US"/>
        </a:p>
      </dgm:t>
    </dgm:pt>
    <dgm:pt modelId="{07D7FA75-2045-4F16-B9FF-A49EB1053769}" type="parTrans" cxnId="{A8FE3304-FEE7-42A6-AF89-7C2F6BC17229}">
      <dgm:prSet/>
      <dgm:spPr/>
      <dgm:t>
        <a:bodyPr/>
        <a:lstStyle/>
        <a:p>
          <a:endParaRPr lang="en-US"/>
        </a:p>
      </dgm:t>
    </dgm:pt>
    <dgm:pt modelId="{B734E85C-8AFD-4086-A273-08FFA556D5F1}" type="sibTrans" cxnId="{A8FE3304-FEE7-42A6-AF89-7C2F6BC17229}">
      <dgm:prSet/>
      <dgm:spPr/>
      <dgm:t>
        <a:bodyPr/>
        <a:lstStyle/>
        <a:p>
          <a:endParaRPr lang="en-US"/>
        </a:p>
      </dgm:t>
    </dgm:pt>
    <dgm:pt modelId="{13B155C5-DBA4-40E5-9BA4-81F9022E9052}">
      <dgm:prSet/>
      <dgm:spPr/>
      <dgm:t>
        <a:bodyPr/>
        <a:lstStyle/>
        <a:p>
          <a:r>
            <a:rPr lang="fr-FR" b="1"/>
            <a:t>4. Principe de sécurité et de confidentialité</a:t>
          </a:r>
          <a:br>
            <a:rPr lang="fr-FR"/>
          </a:br>
          <a:r>
            <a:rPr lang="fr-FR" i="1"/>
            <a:t>La sécurité des informations doit être garantie pour que seules les personnes autorisées y accèdent.</a:t>
          </a:r>
          <a:endParaRPr lang="en-US"/>
        </a:p>
      </dgm:t>
    </dgm:pt>
    <dgm:pt modelId="{6EFF47EC-DB4C-4EA4-BD14-6B74635741D3}" type="parTrans" cxnId="{85B4192D-324A-4274-A73D-8B3569E7E045}">
      <dgm:prSet/>
      <dgm:spPr/>
      <dgm:t>
        <a:bodyPr/>
        <a:lstStyle/>
        <a:p>
          <a:endParaRPr lang="en-US"/>
        </a:p>
      </dgm:t>
    </dgm:pt>
    <dgm:pt modelId="{3CFD7DC6-BDF1-4B67-B409-E775F6CC63E3}" type="sibTrans" cxnId="{85B4192D-324A-4274-A73D-8B3569E7E045}">
      <dgm:prSet/>
      <dgm:spPr/>
      <dgm:t>
        <a:bodyPr/>
        <a:lstStyle/>
        <a:p>
          <a:endParaRPr lang="en-US"/>
        </a:p>
      </dgm:t>
    </dgm:pt>
    <dgm:pt modelId="{21AE16E4-68F5-4EBB-A8EA-00C714A0BB00}">
      <dgm:prSet/>
      <dgm:spPr/>
      <dgm:t>
        <a:bodyPr/>
        <a:lstStyle/>
        <a:p>
          <a:r>
            <a:rPr lang="fr-FR" b="1" dirty="0"/>
            <a:t>5. Droits des personnes</a:t>
          </a:r>
          <a:br>
            <a:rPr lang="fr-FR" dirty="0"/>
          </a:br>
          <a:r>
            <a:rPr lang="fr-FR" i="1" dirty="0"/>
            <a:t>Les individus ont des droits sur leurs données, incluant l'accès, la rectification, et la suppression.</a:t>
          </a:r>
          <a:endParaRPr lang="en-US" dirty="0"/>
        </a:p>
      </dgm:t>
    </dgm:pt>
    <dgm:pt modelId="{5FE09F3E-2DE3-4C14-9B48-879BB4F6313C}" type="parTrans" cxnId="{15B40003-1E3A-4E7A-A2AA-4EA9DF062CAD}">
      <dgm:prSet/>
      <dgm:spPr/>
      <dgm:t>
        <a:bodyPr/>
        <a:lstStyle/>
        <a:p>
          <a:endParaRPr lang="en-US"/>
        </a:p>
      </dgm:t>
    </dgm:pt>
    <dgm:pt modelId="{EDAB7095-57FB-458F-9F15-50BBA1E61E3D}" type="sibTrans" cxnId="{15B40003-1E3A-4E7A-A2AA-4EA9DF062CAD}">
      <dgm:prSet/>
      <dgm:spPr/>
      <dgm:t>
        <a:bodyPr/>
        <a:lstStyle/>
        <a:p>
          <a:endParaRPr lang="en-US"/>
        </a:p>
      </dgm:t>
    </dgm:pt>
    <dgm:pt modelId="{B36E932C-6905-487A-97F8-57E8FAF094F9}" type="pres">
      <dgm:prSet presAssocID="{CC7DCF9B-2FDC-459F-B44C-F8B69E5D1C38}" presName="root" presStyleCnt="0">
        <dgm:presLayoutVars>
          <dgm:dir/>
          <dgm:resizeHandles val="exact"/>
        </dgm:presLayoutVars>
      </dgm:prSet>
      <dgm:spPr/>
    </dgm:pt>
    <dgm:pt modelId="{DFF3A52D-808A-4C35-B7D8-EFD116964823}" type="pres">
      <dgm:prSet presAssocID="{CC7DCF9B-2FDC-459F-B44C-F8B69E5D1C38}" presName="container" presStyleCnt="0">
        <dgm:presLayoutVars>
          <dgm:dir/>
          <dgm:resizeHandles val="exact"/>
        </dgm:presLayoutVars>
      </dgm:prSet>
      <dgm:spPr/>
    </dgm:pt>
    <dgm:pt modelId="{59A885AC-DCAA-45B6-97B6-CEE56F89BAA4}" type="pres">
      <dgm:prSet presAssocID="{F59E93CD-6652-44A1-BA49-9D1990A91FA3}" presName="compNode" presStyleCnt="0"/>
      <dgm:spPr/>
    </dgm:pt>
    <dgm:pt modelId="{47B7F819-BA7F-42B8-A6AE-84F7C173DC44}" type="pres">
      <dgm:prSet presAssocID="{F59E93CD-6652-44A1-BA49-9D1990A91FA3}" presName="iconBgRect" presStyleLbl="bgShp" presStyleIdx="0" presStyleCnt="5"/>
      <dgm:spPr/>
    </dgm:pt>
    <dgm:pt modelId="{41417D40-7204-471E-AEBD-313E916F1CE2}" type="pres">
      <dgm:prSet presAssocID="{F59E93CD-6652-44A1-BA49-9D1990A91FA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ble"/>
        </a:ext>
      </dgm:extLst>
    </dgm:pt>
    <dgm:pt modelId="{7A5CDDA6-84EA-4D77-9C68-8B8F30DDE79E}" type="pres">
      <dgm:prSet presAssocID="{F59E93CD-6652-44A1-BA49-9D1990A91FA3}" presName="spaceRect" presStyleCnt="0"/>
      <dgm:spPr/>
    </dgm:pt>
    <dgm:pt modelId="{C4C62259-2159-4ABE-AF09-78F1F15460AD}" type="pres">
      <dgm:prSet presAssocID="{F59E93CD-6652-44A1-BA49-9D1990A91FA3}" presName="textRect" presStyleLbl="revTx" presStyleIdx="0" presStyleCnt="5">
        <dgm:presLayoutVars>
          <dgm:chMax val="1"/>
          <dgm:chPref val="1"/>
        </dgm:presLayoutVars>
      </dgm:prSet>
      <dgm:spPr/>
    </dgm:pt>
    <dgm:pt modelId="{5CB0D6E1-C640-4614-9CC9-6E1C844F3C84}" type="pres">
      <dgm:prSet presAssocID="{E1CBD259-E2D1-4785-B855-2BB20F0372D6}" presName="sibTrans" presStyleLbl="sibTrans2D1" presStyleIdx="0" presStyleCnt="0"/>
      <dgm:spPr/>
    </dgm:pt>
    <dgm:pt modelId="{005C4813-2177-4A3D-96CD-FFA5C23A2BEB}" type="pres">
      <dgm:prSet presAssocID="{912E1DBB-86DE-4994-9C04-E5767733284D}" presName="compNode" presStyleCnt="0"/>
      <dgm:spPr/>
    </dgm:pt>
    <dgm:pt modelId="{0B61A1FE-4D91-4DC1-B865-29ECDC273C06}" type="pres">
      <dgm:prSet presAssocID="{912E1DBB-86DE-4994-9C04-E5767733284D}" presName="iconBgRect" presStyleLbl="bgShp" presStyleIdx="1" presStyleCnt="5"/>
      <dgm:spPr/>
    </dgm:pt>
    <dgm:pt modelId="{A20B0C44-A41E-48E2-AFBF-98EA4F5E8B2D}" type="pres">
      <dgm:prSet presAssocID="{912E1DBB-86DE-4994-9C04-E5767733284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5474A59C-12F2-48B8-8F14-DE1B3242FB3B}" type="pres">
      <dgm:prSet presAssocID="{912E1DBB-86DE-4994-9C04-E5767733284D}" presName="spaceRect" presStyleCnt="0"/>
      <dgm:spPr/>
    </dgm:pt>
    <dgm:pt modelId="{45CA6E43-9ECD-40A8-8F76-9E8D0A856DC8}" type="pres">
      <dgm:prSet presAssocID="{912E1DBB-86DE-4994-9C04-E5767733284D}" presName="textRect" presStyleLbl="revTx" presStyleIdx="1" presStyleCnt="5">
        <dgm:presLayoutVars>
          <dgm:chMax val="1"/>
          <dgm:chPref val="1"/>
        </dgm:presLayoutVars>
      </dgm:prSet>
      <dgm:spPr/>
    </dgm:pt>
    <dgm:pt modelId="{C72796A4-C003-4297-A3E9-70EE1DB39450}" type="pres">
      <dgm:prSet presAssocID="{CFB609CD-E210-48D4-91CE-85FCEDF88A56}" presName="sibTrans" presStyleLbl="sibTrans2D1" presStyleIdx="0" presStyleCnt="0"/>
      <dgm:spPr/>
    </dgm:pt>
    <dgm:pt modelId="{C32C4C38-FF35-461F-A02F-729721C77F08}" type="pres">
      <dgm:prSet presAssocID="{5DC2C04A-5E3F-460F-AEB2-F68DE1A860DE}" presName="compNode" presStyleCnt="0"/>
      <dgm:spPr/>
    </dgm:pt>
    <dgm:pt modelId="{6BCD785E-0025-427A-BFA5-CDAFA157AE82}" type="pres">
      <dgm:prSet presAssocID="{5DC2C04A-5E3F-460F-AEB2-F68DE1A860DE}" presName="iconBgRect" presStyleLbl="bgShp" presStyleIdx="2" presStyleCnt="5"/>
      <dgm:spPr/>
    </dgm:pt>
    <dgm:pt modelId="{8CE18E27-FB89-4A14-8063-B8342471F070}" type="pres">
      <dgm:prSet presAssocID="{5DC2C04A-5E3F-460F-AEB2-F68DE1A860D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ronomètre"/>
        </a:ext>
      </dgm:extLst>
    </dgm:pt>
    <dgm:pt modelId="{8B9179C7-2BDE-4FA0-A585-F925B38D77D9}" type="pres">
      <dgm:prSet presAssocID="{5DC2C04A-5E3F-460F-AEB2-F68DE1A860DE}" presName="spaceRect" presStyleCnt="0"/>
      <dgm:spPr/>
    </dgm:pt>
    <dgm:pt modelId="{D1A4ACCD-7C21-4990-AC1C-405F7D0B618C}" type="pres">
      <dgm:prSet presAssocID="{5DC2C04A-5E3F-460F-AEB2-F68DE1A860DE}" presName="textRect" presStyleLbl="revTx" presStyleIdx="2" presStyleCnt="5">
        <dgm:presLayoutVars>
          <dgm:chMax val="1"/>
          <dgm:chPref val="1"/>
        </dgm:presLayoutVars>
      </dgm:prSet>
      <dgm:spPr/>
    </dgm:pt>
    <dgm:pt modelId="{C6C55DC2-28A5-4527-AA98-867636EC1AC6}" type="pres">
      <dgm:prSet presAssocID="{B734E85C-8AFD-4086-A273-08FFA556D5F1}" presName="sibTrans" presStyleLbl="sibTrans2D1" presStyleIdx="0" presStyleCnt="0"/>
      <dgm:spPr/>
    </dgm:pt>
    <dgm:pt modelId="{A503D14A-B27B-48CE-BA61-5332F06A7A31}" type="pres">
      <dgm:prSet presAssocID="{13B155C5-DBA4-40E5-9BA4-81F9022E9052}" presName="compNode" presStyleCnt="0"/>
      <dgm:spPr/>
    </dgm:pt>
    <dgm:pt modelId="{9CE76ACA-71EC-4603-A57A-821964C196E9}" type="pres">
      <dgm:prSet presAssocID="{13B155C5-DBA4-40E5-9BA4-81F9022E9052}" presName="iconBgRect" presStyleLbl="bgShp" presStyleIdx="3" presStyleCnt="5"/>
      <dgm:spPr/>
    </dgm:pt>
    <dgm:pt modelId="{00A68EB9-96F3-4762-8611-EF2FB51832D0}" type="pres">
      <dgm:prSet presAssocID="{13B155C5-DBA4-40E5-9BA4-81F9022E905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rrou"/>
        </a:ext>
      </dgm:extLst>
    </dgm:pt>
    <dgm:pt modelId="{726C8DDC-8F2B-4934-A01B-1302C7C83242}" type="pres">
      <dgm:prSet presAssocID="{13B155C5-DBA4-40E5-9BA4-81F9022E9052}" presName="spaceRect" presStyleCnt="0"/>
      <dgm:spPr/>
    </dgm:pt>
    <dgm:pt modelId="{9AB3F81B-B0A3-4335-9510-D0734391A16C}" type="pres">
      <dgm:prSet presAssocID="{13B155C5-DBA4-40E5-9BA4-81F9022E9052}" presName="textRect" presStyleLbl="revTx" presStyleIdx="3" presStyleCnt="5">
        <dgm:presLayoutVars>
          <dgm:chMax val="1"/>
          <dgm:chPref val="1"/>
        </dgm:presLayoutVars>
      </dgm:prSet>
      <dgm:spPr/>
    </dgm:pt>
    <dgm:pt modelId="{F67EB2B6-F364-47D6-B352-CC9B0FCC38B3}" type="pres">
      <dgm:prSet presAssocID="{3CFD7DC6-BDF1-4B67-B409-E775F6CC63E3}" presName="sibTrans" presStyleLbl="sibTrans2D1" presStyleIdx="0" presStyleCnt="0"/>
      <dgm:spPr/>
    </dgm:pt>
    <dgm:pt modelId="{E6C0826E-ED5B-42C0-B326-3CCE782962F6}" type="pres">
      <dgm:prSet presAssocID="{21AE16E4-68F5-4EBB-A8EA-00C714A0BB00}" presName="compNode" presStyleCnt="0"/>
      <dgm:spPr/>
    </dgm:pt>
    <dgm:pt modelId="{BFA8E342-0D53-4174-9163-D9534D7D9175}" type="pres">
      <dgm:prSet presAssocID="{21AE16E4-68F5-4EBB-A8EA-00C714A0BB00}" presName="iconBgRect" presStyleLbl="bgShp" presStyleIdx="4" presStyleCnt="5"/>
      <dgm:spPr/>
    </dgm:pt>
    <dgm:pt modelId="{7D8DE056-15BE-478F-B546-12D569C72C59}" type="pres">
      <dgm:prSet presAssocID="{21AE16E4-68F5-4EBB-A8EA-00C714A0BB0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ffic cone"/>
        </a:ext>
      </dgm:extLst>
    </dgm:pt>
    <dgm:pt modelId="{0C9CB01E-2931-487F-8CCE-7D46B492DA38}" type="pres">
      <dgm:prSet presAssocID="{21AE16E4-68F5-4EBB-A8EA-00C714A0BB00}" presName="spaceRect" presStyleCnt="0"/>
      <dgm:spPr/>
    </dgm:pt>
    <dgm:pt modelId="{D778DD7E-E9F4-41DD-BF67-C578037A18B7}" type="pres">
      <dgm:prSet presAssocID="{21AE16E4-68F5-4EBB-A8EA-00C714A0BB00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15B40003-1E3A-4E7A-A2AA-4EA9DF062CAD}" srcId="{CC7DCF9B-2FDC-459F-B44C-F8B69E5D1C38}" destId="{21AE16E4-68F5-4EBB-A8EA-00C714A0BB00}" srcOrd="4" destOrd="0" parTransId="{5FE09F3E-2DE3-4C14-9B48-879BB4F6313C}" sibTransId="{EDAB7095-57FB-458F-9F15-50BBA1E61E3D}"/>
    <dgm:cxn modelId="{A8FE3304-FEE7-42A6-AF89-7C2F6BC17229}" srcId="{CC7DCF9B-2FDC-459F-B44C-F8B69E5D1C38}" destId="{5DC2C04A-5E3F-460F-AEB2-F68DE1A860DE}" srcOrd="2" destOrd="0" parTransId="{07D7FA75-2045-4F16-B9FF-A49EB1053769}" sibTransId="{B734E85C-8AFD-4086-A273-08FFA556D5F1}"/>
    <dgm:cxn modelId="{1050280A-DB83-45D8-A0E4-BE51F2FE661E}" type="presOf" srcId="{F59E93CD-6652-44A1-BA49-9D1990A91FA3}" destId="{C4C62259-2159-4ABE-AF09-78F1F15460AD}" srcOrd="0" destOrd="0" presId="urn:microsoft.com/office/officeart/2018/2/layout/IconCircleList"/>
    <dgm:cxn modelId="{FAF64515-995D-4C3A-8C2F-DC36CC074237}" type="presOf" srcId="{912E1DBB-86DE-4994-9C04-E5767733284D}" destId="{45CA6E43-9ECD-40A8-8F76-9E8D0A856DC8}" srcOrd="0" destOrd="0" presId="urn:microsoft.com/office/officeart/2018/2/layout/IconCircleList"/>
    <dgm:cxn modelId="{85B4192D-324A-4274-A73D-8B3569E7E045}" srcId="{CC7DCF9B-2FDC-459F-B44C-F8B69E5D1C38}" destId="{13B155C5-DBA4-40E5-9BA4-81F9022E9052}" srcOrd="3" destOrd="0" parTransId="{6EFF47EC-DB4C-4EA4-BD14-6B74635741D3}" sibTransId="{3CFD7DC6-BDF1-4B67-B409-E775F6CC63E3}"/>
    <dgm:cxn modelId="{FECB0533-A5A8-4390-86DA-6CFE8B5EC384}" type="presOf" srcId="{5DC2C04A-5E3F-460F-AEB2-F68DE1A860DE}" destId="{D1A4ACCD-7C21-4990-AC1C-405F7D0B618C}" srcOrd="0" destOrd="0" presId="urn:microsoft.com/office/officeart/2018/2/layout/IconCircleList"/>
    <dgm:cxn modelId="{CAE6595B-E22E-4E16-A764-585935724D2E}" srcId="{CC7DCF9B-2FDC-459F-B44C-F8B69E5D1C38}" destId="{912E1DBB-86DE-4994-9C04-E5767733284D}" srcOrd="1" destOrd="0" parTransId="{53D5F99E-B2FE-43D3-A215-AC3B99D79124}" sibTransId="{CFB609CD-E210-48D4-91CE-85FCEDF88A56}"/>
    <dgm:cxn modelId="{C5275F4A-F96F-4EA3-A4DF-E257CACAF695}" type="presOf" srcId="{E1CBD259-E2D1-4785-B855-2BB20F0372D6}" destId="{5CB0D6E1-C640-4614-9CC9-6E1C844F3C84}" srcOrd="0" destOrd="0" presId="urn:microsoft.com/office/officeart/2018/2/layout/IconCircleList"/>
    <dgm:cxn modelId="{F59ECA71-53D7-4ED1-877D-2220D3C82B1F}" type="presOf" srcId="{B734E85C-8AFD-4086-A273-08FFA556D5F1}" destId="{C6C55DC2-28A5-4527-AA98-867636EC1AC6}" srcOrd="0" destOrd="0" presId="urn:microsoft.com/office/officeart/2018/2/layout/IconCircleList"/>
    <dgm:cxn modelId="{6A6CDA74-375D-426E-A93F-5A24C47F9C8C}" type="presOf" srcId="{3CFD7DC6-BDF1-4B67-B409-E775F6CC63E3}" destId="{F67EB2B6-F364-47D6-B352-CC9B0FCC38B3}" srcOrd="0" destOrd="0" presId="urn:microsoft.com/office/officeart/2018/2/layout/IconCircleList"/>
    <dgm:cxn modelId="{F6FB5088-3CBD-42A9-BF37-E3D5BD5EE909}" type="presOf" srcId="{CFB609CD-E210-48D4-91CE-85FCEDF88A56}" destId="{C72796A4-C003-4297-A3E9-70EE1DB39450}" srcOrd="0" destOrd="0" presId="urn:microsoft.com/office/officeart/2018/2/layout/IconCircleList"/>
    <dgm:cxn modelId="{44A2648B-6DEF-4E6E-BED6-C642AFF4CABA}" type="presOf" srcId="{13B155C5-DBA4-40E5-9BA4-81F9022E9052}" destId="{9AB3F81B-B0A3-4335-9510-D0734391A16C}" srcOrd="0" destOrd="0" presId="urn:microsoft.com/office/officeart/2018/2/layout/IconCircleList"/>
    <dgm:cxn modelId="{0F163FA1-0488-4388-A274-746B2313B370}" type="presOf" srcId="{21AE16E4-68F5-4EBB-A8EA-00C714A0BB00}" destId="{D778DD7E-E9F4-41DD-BF67-C578037A18B7}" srcOrd="0" destOrd="0" presId="urn:microsoft.com/office/officeart/2018/2/layout/IconCircleList"/>
    <dgm:cxn modelId="{BBBE6CF7-1DC1-4694-BA50-989B87AD4B45}" srcId="{CC7DCF9B-2FDC-459F-B44C-F8B69E5D1C38}" destId="{F59E93CD-6652-44A1-BA49-9D1990A91FA3}" srcOrd="0" destOrd="0" parTransId="{257A2DD2-EFCE-4602-996C-97B4F95864D2}" sibTransId="{E1CBD259-E2D1-4785-B855-2BB20F0372D6}"/>
    <dgm:cxn modelId="{48BFFAFE-BB30-4834-92E6-0F01DAC7A8DE}" type="presOf" srcId="{CC7DCF9B-2FDC-459F-B44C-F8B69E5D1C38}" destId="{B36E932C-6905-487A-97F8-57E8FAF094F9}" srcOrd="0" destOrd="0" presId="urn:microsoft.com/office/officeart/2018/2/layout/IconCircleList"/>
    <dgm:cxn modelId="{E286733D-336D-4601-AD8F-27FEC56B1C9F}" type="presParOf" srcId="{B36E932C-6905-487A-97F8-57E8FAF094F9}" destId="{DFF3A52D-808A-4C35-B7D8-EFD116964823}" srcOrd="0" destOrd="0" presId="urn:microsoft.com/office/officeart/2018/2/layout/IconCircleList"/>
    <dgm:cxn modelId="{5320E378-86B9-4C5E-84F5-BC3014CEBFC9}" type="presParOf" srcId="{DFF3A52D-808A-4C35-B7D8-EFD116964823}" destId="{59A885AC-DCAA-45B6-97B6-CEE56F89BAA4}" srcOrd="0" destOrd="0" presId="urn:microsoft.com/office/officeart/2018/2/layout/IconCircleList"/>
    <dgm:cxn modelId="{F421E2D8-6520-4039-858A-B9DC494E83CC}" type="presParOf" srcId="{59A885AC-DCAA-45B6-97B6-CEE56F89BAA4}" destId="{47B7F819-BA7F-42B8-A6AE-84F7C173DC44}" srcOrd="0" destOrd="0" presId="urn:microsoft.com/office/officeart/2018/2/layout/IconCircleList"/>
    <dgm:cxn modelId="{A65A5F02-5260-41CB-95D6-DE7391E942D7}" type="presParOf" srcId="{59A885AC-DCAA-45B6-97B6-CEE56F89BAA4}" destId="{41417D40-7204-471E-AEBD-313E916F1CE2}" srcOrd="1" destOrd="0" presId="urn:microsoft.com/office/officeart/2018/2/layout/IconCircleList"/>
    <dgm:cxn modelId="{A438D01C-5AA2-4C69-9758-53B06D3CE13C}" type="presParOf" srcId="{59A885AC-DCAA-45B6-97B6-CEE56F89BAA4}" destId="{7A5CDDA6-84EA-4D77-9C68-8B8F30DDE79E}" srcOrd="2" destOrd="0" presId="urn:microsoft.com/office/officeart/2018/2/layout/IconCircleList"/>
    <dgm:cxn modelId="{CF7530C9-4E85-4B68-838B-F88465499B7D}" type="presParOf" srcId="{59A885AC-DCAA-45B6-97B6-CEE56F89BAA4}" destId="{C4C62259-2159-4ABE-AF09-78F1F15460AD}" srcOrd="3" destOrd="0" presId="urn:microsoft.com/office/officeart/2018/2/layout/IconCircleList"/>
    <dgm:cxn modelId="{EF37BC86-DC57-4CBA-8D41-FE99D6E71E9C}" type="presParOf" srcId="{DFF3A52D-808A-4C35-B7D8-EFD116964823}" destId="{5CB0D6E1-C640-4614-9CC9-6E1C844F3C84}" srcOrd="1" destOrd="0" presId="urn:microsoft.com/office/officeart/2018/2/layout/IconCircleList"/>
    <dgm:cxn modelId="{DFDC7A1A-1F3B-4F54-B25C-B97549691F8C}" type="presParOf" srcId="{DFF3A52D-808A-4C35-B7D8-EFD116964823}" destId="{005C4813-2177-4A3D-96CD-FFA5C23A2BEB}" srcOrd="2" destOrd="0" presId="urn:microsoft.com/office/officeart/2018/2/layout/IconCircleList"/>
    <dgm:cxn modelId="{758078ED-9461-49D1-AB29-B0F170AD3CFB}" type="presParOf" srcId="{005C4813-2177-4A3D-96CD-FFA5C23A2BEB}" destId="{0B61A1FE-4D91-4DC1-B865-29ECDC273C06}" srcOrd="0" destOrd="0" presId="urn:microsoft.com/office/officeart/2018/2/layout/IconCircleList"/>
    <dgm:cxn modelId="{BD121B4A-15C9-4D46-AEBB-ED98147BFEDB}" type="presParOf" srcId="{005C4813-2177-4A3D-96CD-FFA5C23A2BEB}" destId="{A20B0C44-A41E-48E2-AFBF-98EA4F5E8B2D}" srcOrd="1" destOrd="0" presId="urn:microsoft.com/office/officeart/2018/2/layout/IconCircleList"/>
    <dgm:cxn modelId="{48373EFD-F2F6-4EEA-B1CD-7A276DB1976E}" type="presParOf" srcId="{005C4813-2177-4A3D-96CD-FFA5C23A2BEB}" destId="{5474A59C-12F2-48B8-8F14-DE1B3242FB3B}" srcOrd="2" destOrd="0" presId="urn:microsoft.com/office/officeart/2018/2/layout/IconCircleList"/>
    <dgm:cxn modelId="{5E8E95B1-B35E-444D-B3E6-5033E7F96C0C}" type="presParOf" srcId="{005C4813-2177-4A3D-96CD-FFA5C23A2BEB}" destId="{45CA6E43-9ECD-40A8-8F76-9E8D0A856DC8}" srcOrd="3" destOrd="0" presId="urn:microsoft.com/office/officeart/2018/2/layout/IconCircleList"/>
    <dgm:cxn modelId="{8B9BD1E9-0C2C-49C2-B89E-D9CD09B256F2}" type="presParOf" srcId="{DFF3A52D-808A-4C35-B7D8-EFD116964823}" destId="{C72796A4-C003-4297-A3E9-70EE1DB39450}" srcOrd="3" destOrd="0" presId="urn:microsoft.com/office/officeart/2018/2/layout/IconCircleList"/>
    <dgm:cxn modelId="{7289829F-73C5-4030-A952-C09C327BBB7F}" type="presParOf" srcId="{DFF3A52D-808A-4C35-B7D8-EFD116964823}" destId="{C32C4C38-FF35-461F-A02F-729721C77F08}" srcOrd="4" destOrd="0" presId="urn:microsoft.com/office/officeart/2018/2/layout/IconCircleList"/>
    <dgm:cxn modelId="{5B813C45-C534-428B-818C-2A1D15CA327D}" type="presParOf" srcId="{C32C4C38-FF35-461F-A02F-729721C77F08}" destId="{6BCD785E-0025-427A-BFA5-CDAFA157AE82}" srcOrd="0" destOrd="0" presId="urn:microsoft.com/office/officeart/2018/2/layout/IconCircleList"/>
    <dgm:cxn modelId="{4D10E3D1-7C2D-424A-AFB9-977F06A260B3}" type="presParOf" srcId="{C32C4C38-FF35-461F-A02F-729721C77F08}" destId="{8CE18E27-FB89-4A14-8063-B8342471F070}" srcOrd="1" destOrd="0" presId="urn:microsoft.com/office/officeart/2018/2/layout/IconCircleList"/>
    <dgm:cxn modelId="{30513315-C1D6-4D5D-B9E9-F7BA216E7911}" type="presParOf" srcId="{C32C4C38-FF35-461F-A02F-729721C77F08}" destId="{8B9179C7-2BDE-4FA0-A585-F925B38D77D9}" srcOrd="2" destOrd="0" presId="urn:microsoft.com/office/officeart/2018/2/layout/IconCircleList"/>
    <dgm:cxn modelId="{1D4EE790-31BB-424D-848C-D7969AA61EBC}" type="presParOf" srcId="{C32C4C38-FF35-461F-A02F-729721C77F08}" destId="{D1A4ACCD-7C21-4990-AC1C-405F7D0B618C}" srcOrd="3" destOrd="0" presId="urn:microsoft.com/office/officeart/2018/2/layout/IconCircleList"/>
    <dgm:cxn modelId="{654B20BE-B1C6-443A-8C30-2784242E4446}" type="presParOf" srcId="{DFF3A52D-808A-4C35-B7D8-EFD116964823}" destId="{C6C55DC2-28A5-4527-AA98-867636EC1AC6}" srcOrd="5" destOrd="0" presId="urn:microsoft.com/office/officeart/2018/2/layout/IconCircleList"/>
    <dgm:cxn modelId="{CF3C7800-9AB5-4849-A1A7-029737D86FDE}" type="presParOf" srcId="{DFF3A52D-808A-4C35-B7D8-EFD116964823}" destId="{A503D14A-B27B-48CE-BA61-5332F06A7A31}" srcOrd="6" destOrd="0" presId="urn:microsoft.com/office/officeart/2018/2/layout/IconCircleList"/>
    <dgm:cxn modelId="{183D9371-9399-48DE-B353-DE317B10675E}" type="presParOf" srcId="{A503D14A-B27B-48CE-BA61-5332F06A7A31}" destId="{9CE76ACA-71EC-4603-A57A-821964C196E9}" srcOrd="0" destOrd="0" presId="urn:microsoft.com/office/officeart/2018/2/layout/IconCircleList"/>
    <dgm:cxn modelId="{DCC78FA5-5DE9-497D-82D3-C5B18BE62B0C}" type="presParOf" srcId="{A503D14A-B27B-48CE-BA61-5332F06A7A31}" destId="{00A68EB9-96F3-4762-8611-EF2FB51832D0}" srcOrd="1" destOrd="0" presId="urn:microsoft.com/office/officeart/2018/2/layout/IconCircleList"/>
    <dgm:cxn modelId="{2EBD5161-C28C-49C2-B413-C35F6AFBD946}" type="presParOf" srcId="{A503D14A-B27B-48CE-BA61-5332F06A7A31}" destId="{726C8DDC-8F2B-4934-A01B-1302C7C83242}" srcOrd="2" destOrd="0" presId="urn:microsoft.com/office/officeart/2018/2/layout/IconCircleList"/>
    <dgm:cxn modelId="{F2E32D7B-D615-4A72-B8AA-F6005B256EDB}" type="presParOf" srcId="{A503D14A-B27B-48CE-BA61-5332F06A7A31}" destId="{9AB3F81B-B0A3-4335-9510-D0734391A16C}" srcOrd="3" destOrd="0" presId="urn:microsoft.com/office/officeart/2018/2/layout/IconCircleList"/>
    <dgm:cxn modelId="{227DCF84-0448-4F88-A247-730C0089C510}" type="presParOf" srcId="{DFF3A52D-808A-4C35-B7D8-EFD116964823}" destId="{F67EB2B6-F364-47D6-B352-CC9B0FCC38B3}" srcOrd="7" destOrd="0" presId="urn:microsoft.com/office/officeart/2018/2/layout/IconCircleList"/>
    <dgm:cxn modelId="{8AC6C2CA-ED47-40F5-9DBE-6DC28A934683}" type="presParOf" srcId="{DFF3A52D-808A-4C35-B7D8-EFD116964823}" destId="{E6C0826E-ED5B-42C0-B326-3CCE782962F6}" srcOrd="8" destOrd="0" presId="urn:microsoft.com/office/officeart/2018/2/layout/IconCircleList"/>
    <dgm:cxn modelId="{4735C8F1-3FF8-408D-8955-E4E37F9B092F}" type="presParOf" srcId="{E6C0826E-ED5B-42C0-B326-3CCE782962F6}" destId="{BFA8E342-0D53-4174-9163-D9534D7D9175}" srcOrd="0" destOrd="0" presId="urn:microsoft.com/office/officeart/2018/2/layout/IconCircleList"/>
    <dgm:cxn modelId="{2D688E20-DC91-4075-A194-80854F8D1A33}" type="presParOf" srcId="{E6C0826E-ED5B-42C0-B326-3CCE782962F6}" destId="{7D8DE056-15BE-478F-B546-12D569C72C59}" srcOrd="1" destOrd="0" presId="urn:microsoft.com/office/officeart/2018/2/layout/IconCircleList"/>
    <dgm:cxn modelId="{B9620A74-66B4-4009-AB42-6A234498DB30}" type="presParOf" srcId="{E6C0826E-ED5B-42C0-B326-3CCE782962F6}" destId="{0C9CB01E-2931-487F-8CCE-7D46B492DA38}" srcOrd="2" destOrd="0" presId="urn:microsoft.com/office/officeart/2018/2/layout/IconCircleList"/>
    <dgm:cxn modelId="{C45F875B-A431-49FB-A816-E983C923FEDE}" type="presParOf" srcId="{E6C0826E-ED5B-42C0-B326-3CCE782962F6}" destId="{D778DD7E-E9F4-41DD-BF67-C578037A18B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71352E8-4E6C-4218-812E-58A134A9EE0A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93B026D-DB5D-4D26-BCF1-35DA388450B2}">
      <dgm:prSet/>
      <dgm:spPr/>
      <dgm:t>
        <a:bodyPr/>
        <a:lstStyle/>
        <a:p>
          <a:r>
            <a:rPr lang="fr-FR" b="1" dirty="0"/>
            <a:t>Rémunération effective</a:t>
          </a:r>
          <a:endParaRPr lang="en-US" dirty="0"/>
        </a:p>
      </dgm:t>
    </dgm:pt>
    <dgm:pt modelId="{857FFA36-538B-4701-8F1B-B662B9CA27D4}" type="parTrans" cxnId="{008C5630-6DF1-4F39-95C9-C2CC26171045}">
      <dgm:prSet/>
      <dgm:spPr/>
      <dgm:t>
        <a:bodyPr/>
        <a:lstStyle/>
        <a:p>
          <a:endParaRPr lang="en-US"/>
        </a:p>
      </dgm:t>
    </dgm:pt>
    <dgm:pt modelId="{24762359-BFB0-474A-945F-1F56B7EB6911}" type="sibTrans" cxnId="{008C5630-6DF1-4F39-95C9-C2CC26171045}">
      <dgm:prSet/>
      <dgm:spPr/>
      <dgm:t>
        <a:bodyPr/>
        <a:lstStyle/>
        <a:p>
          <a:endParaRPr lang="en-US"/>
        </a:p>
      </dgm:t>
    </dgm:pt>
    <dgm:pt modelId="{EC7BA32F-B7E0-40FD-A320-63522717D330}">
      <dgm:prSet/>
      <dgm:spPr/>
      <dgm:t>
        <a:bodyPr/>
        <a:lstStyle/>
        <a:p>
          <a:r>
            <a:rPr lang="fr-FR" b="1" dirty="0"/>
            <a:t>Promotion</a:t>
          </a:r>
          <a:endParaRPr lang="en-US" dirty="0"/>
        </a:p>
      </dgm:t>
    </dgm:pt>
    <dgm:pt modelId="{D5ACB581-9A04-4A32-BF9E-F2DA29003EEA}" type="parTrans" cxnId="{90DB6780-1CEB-4102-9392-8F19962AE7CA}">
      <dgm:prSet/>
      <dgm:spPr/>
      <dgm:t>
        <a:bodyPr/>
        <a:lstStyle/>
        <a:p>
          <a:endParaRPr lang="en-US"/>
        </a:p>
      </dgm:t>
    </dgm:pt>
    <dgm:pt modelId="{78E0F5A9-796A-4DA1-82CA-A51B819B4A26}" type="sibTrans" cxnId="{90DB6780-1CEB-4102-9392-8F19962AE7CA}">
      <dgm:prSet/>
      <dgm:spPr/>
      <dgm:t>
        <a:bodyPr/>
        <a:lstStyle/>
        <a:p>
          <a:endParaRPr lang="en-US"/>
        </a:p>
      </dgm:t>
    </dgm:pt>
    <dgm:pt modelId="{57A7DCF6-BF18-46AE-97C5-1979954791B7}">
      <dgm:prSet/>
      <dgm:spPr/>
      <dgm:t>
        <a:bodyPr/>
        <a:lstStyle/>
        <a:p>
          <a:r>
            <a:rPr lang="fr-FR" b="1" dirty="0"/>
            <a:t>Embauche </a:t>
          </a:r>
          <a:endParaRPr lang="en-US" dirty="0"/>
        </a:p>
      </dgm:t>
    </dgm:pt>
    <dgm:pt modelId="{EB56F847-0781-4B14-9CFF-EBFD8805DBED}" type="parTrans" cxnId="{3507E611-2D1C-4478-B97A-8D397238E546}">
      <dgm:prSet/>
      <dgm:spPr/>
      <dgm:t>
        <a:bodyPr/>
        <a:lstStyle/>
        <a:p>
          <a:endParaRPr lang="en-US"/>
        </a:p>
      </dgm:t>
    </dgm:pt>
    <dgm:pt modelId="{D9EEF492-143D-4A7F-9777-FC463A1A5DA4}" type="sibTrans" cxnId="{3507E611-2D1C-4478-B97A-8D397238E546}">
      <dgm:prSet/>
      <dgm:spPr/>
      <dgm:t>
        <a:bodyPr/>
        <a:lstStyle/>
        <a:p>
          <a:endParaRPr lang="en-US"/>
        </a:p>
      </dgm:t>
    </dgm:pt>
    <dgm:pt modelId="{7BB76FB7-1CAB-4E0C-908B-A2A88A1D0EE5}">
      <dgm:prSet/>
      <dgm:spPr/>
      <dgm:t>
        <a:bodyPr/>
        <a:lstStyle/>
        <a:p>
          <a:r>
            <a:rPr lang="fr-FR" b="1" dirty="0"/>
            <a:t>Qualification</a:t>
          </a:r>
          <a:endParaRPr lang="en-US" dirty="0"/>
        </a:p>
      </dgm:t>
    </dgm:pt>
    <dgm:pt modelId="{00B3B917-2D36-431A-8781-727F766FB27A}" type="parTrans" cxnId="{F6F5AF8C-ED08-48B7-A395-A2A20443DE06}">
      <dgm:prSet/>
      <dgm:spPr/>
      <dgm:t>
        <a:bodyPr/>
        <a:lstStyle/>
        <a:p>
          <a:endParaRPr lang="en-US"/>
        </a:p>
      </dgm:t>
    </dgm:pt>
    <dgm:pt modelId="{7EEBC152-FFD6-44A2-8C08-FFC99E3D8E76}" type="sibTrans" cxnId="{F6F5AF8C-ED08-48B7-A395-A2A20443DE06}">
      <dgm:prSet/>
      <dgm:spPr/>
      <dgm:t>
        <a:bodyPr/>
        <a:lstStyle/>
        <a:p>
          <a:endParaRPr lang="en-US"/>
        </a:p>
      </dgm:t>
    </dgm:pt>
    <dgm:pt modelId="{9BDF1670-160E-4D78-A924-B20CBB2A53FA}">
      <dgm:prSet/>
      <dgm:spPr/>
      <dgm:t>
        <a:bodyPr/>
        <a:lstStyle/>
        <a:p>
          <a:r>
            <a:rPr lang="fr-FR" b="1"/>
            <a:t>Condition de travail</a:t>
          </a:r>
          <a:endParaRPr lang="en-US"/>
        </a:p>
      </dgm:t>
    </dgm:pt>
    <dgm:pt modelId="{98364FF2-148B-4929-9082-111735B5E4A1}" type="parTrans" cxnId="{3CD90440-4614-4D1C-83D9-6325EBD90A2D}">
      <dgm:prSet/>
      <dgm:spPr/>
      <dgm:t>
        <a:bodyPr/>
        <a:lstStyle/>
        <a:p>
          <a:endParaRPr lang="en-US"/>
        </a:p>
      </dgm:t>
    </dgm:pt>
    <dgm:pt modelId="{008F84F3-E3C5-4B0E-9635-E23493C86CF7}" type="sibTrans" cxnId="{3CD90440-4614-4D1C-83D9-6325EBD90A2D}">
      <dgm:prSet/>
      <dgm:spPr/>
      <dgm:t>
        <a:bodyPr/>
        <a:lstStyle/>
        <a:p>
          <a:endParaRPr lang="en-US"/>
        </a:p>
      </dgm:t>
    </dgm:pt>
    <dgm:pt modelId="{75950967-B01E-4F8E-8A5F-6A9F575AC722}">
      <dgm:prSet/>
      <dgm:spPr/>
      <dgm:t>
        <a:bodyPr/>
        <a:lstStyle/>
        <a:p>
          <a:r>
            <a:rPr lang="fr-FR" b="1"/>
            <a:t>Sécurité et santé au travail</a:t>
          </a:r>
          <a:endParaRPr lang="en-US"/>
        </a:p>
      </dgm:t>
    </dgm:pt>
    <dgm:pt modelId="{6118B412-BC8B-45EE-B2E2-FD60E43780A9}" type="parTrans" cxnId="{BDBC6304-9CBF-41BD-BC35-0B633E2C7DA0}">
      <dgm:prSet/>
      <dgm:spPr/>
      <dgm:t>
        <a:bodyPr/>
        <a:lstStyle/>
        <a:p>
          <a:endParaRPr lang="en-US"/>
        </a:p>
      </dgm:t>
    </dgm:pt>
    <dgm:pt modelId="{A0B5DAB0-30CA-4A13-8D39-7CAFEC845955}" type="sibTrans" cxnId="{BDBC6304-9CBF-41BD-BC35-0B633E2C7DA0}">
      <dgm:prSet/>
      <dgm:spPr/>
      <dgm:t>
        <a:bodyPr/>
        <a:lstStyle/>
        <a:p>
          <a:endParaRPr lang="en-US"/>
        </a:p>
      </dgm:t>
    </dgm:pt>
    <dgm:pt modelId="{5FA948DB-04D1-4253-B3A7-8D0457D04583}" type="pres">
      <dgm:prSet presAssocID="{071352E8-4E6C-4218-812E-58A134A9EE0A}" presName="vert0" presStyleCnt="0">
        <dgm:presLayoutVars>
          <dgm:dir/>
          <dgm:animOne val="branch"/>
          <dgm:animLvl val="lvl"/>
        </dgm:presLayoutVars>
      </dgm:prSet>
      <dgm:spPr/>
    </dgm:pt>
    <dgm:pt modelId="{C996DE33-7263-4C46-B8B3-402204BE2388}" type="pres">
      <dgm:prSet presAssocID="{F93B026D-DB5D-4D26-BCF1-35DA388450B2}" presName="thickLine" presStyleLbl="alignNode1" presStyleIdx="0" presStyleCnt="6"/>
      <dgm:spPr/>
    </dgm:pt>
    <dgm:pt modelId="{C8906CE1-629C-4F46-8416-14EFDC993531}" type="pres">
      <dgm:prSet presAssocID="{F93B026D-DB5D-4D26-BCF1-35DA388450B2}" presName="horz1" presStyleCnt="0"/>
      <dgm:spPr/>
    </dgm:pt>
    <dgm:pt modelId="{C423DBC9-EC09-4603-9BBC-F5EF6D1AACA4}" type="pres">
      <dgm:prSet presAssocID="{F93B026D-DB5D-4D26-BCF1-35DA388450B2}" presName="tx1" presStyleLbl="revTx" presStyleIdx="0" presStyleCnt="6"/>
      <dgm:spPr/>
    </dgm:pt>
    <dgm:pt modelId="{2B2EBC20-769E-42B6-B739-7DF873FA2090}" type="pres">
      <dgm:prSet presAssocID="{F93B026D-DB5D-4D26-BCF1-35DA388450B2}" presName="vert1" presStyleCnt="0"/>
      <dgm:spPr/>
    </dgm:pt>
    <dgm:pt modelId="{B2705D93-FEAA-44B9-BB31-0EF78433C3EC}" type="pres">
      <dgm:prSet presAssocID="{EC7BA32F-B7E0-40FD-A320-63522717D330}" presName="thickLine" presStyleLbl="alignNode1" presStyleIdx="1" presStyleCnt="6"/>
      <dgm:spPr/>
    </dgm:pt>
    <dgm:pt modelId="{DB36A6D2-40C0-4F1F-BE95-791E94B00D0F}" type="pres">
      <dgm:prSet presAssocID="{EC7BA32F-B7E0-40FD-A320-63522717D330}" presName="horz1" presStyleCnt="0"/>
      <dgm:spPr/>
    </dgm:pt>
    <dgm:pt modelId="{90D042A3-BB8F-46BD-B490-9295A5C0656E}" type="pres">
      <dgm:prSet presAssocID="{EC7BA32F-B7E0-40FD-A320-63522717D330}" presName="tx1" presStyleLbl="revTx" presStyleIdx="1" presStyleCnt="6"/>
      <dgm:spPr/>
    </dgm:pt>
    <dgm:pt modelId="{54ED5F12-22D7-4D72-87BD-8B93647382BD}" type="pres">
      <dgm:prSet presAssocID="{EC7BA32F-B7E0-40FD-A320-63522717D330}" presName="vert1" presStyleCnt="0"/>
      <dgm:spPr/>
    </dgm:pt>
    <dgm:pt modelId="{1D6FBAA9-60A9-4836-BCB3-B993DD646E23}" type="pres">
      <dgm:prSet presAssocID="{57A7DCF6-BF18-46AE-97C5-1979954791B7}" presName="thickLine" presStyleLbl="alignNode1" presStyleIdx="2" presStyleCnt="6"/>
      <dgm:spPr/>
    </dgm:pt>
    <dgm:pt modelId="{B11636C3-C0B0-4D3F-B0E8-D500284C8CB7}" type="pres">
      <dgm:prSet presAssocID="{57A7DCF6-BF18-46AE-97C5-1979954791B7}" presName="horz1" presStyleCnt="0"/>
      <dgm:spPr/>
    </dgm:pt>
    <dgm:pt modelId="{67E78FBD-B7B7-4FA6-ACE5-D74DBC748E49}" type="pres">
      <dgm:prSet presAssocID="{57A7DCF6-BF18-46AE-97C5-1979954791B7}" presName="tx1" presStyleLbl="revTx" presStyleIdx="2" presStyleCnt="6"/>
      <dgm:spPr/>
    </dgm:pt>
    <dgm:pt modelId="{8A954D82-F40F-48F1-BF4C-C46476E489CA}" type="pres">
      <dgm:prSet presAssocID="{57A7DCF6-BF18-46AE-97C5-1979954791B7}" presName="vert1" presStyleCnt="0"/>
      <dgm:spPr/>
    </dgm:pt>
    <dgm:pt modelId="{DE2FCD07-4192-40FB-A534-54D2586B8E46}" type="pres">
      <dgm:prSet presAssocID="{7BB76FB7-1CAB-4E0C-908B-A2A88A1D0EE5}" presName="thickLine" presStyleLbl="alignNode1" presStyleIdx="3" presStyleCnt="6"/>
      <dgm:spPr/>
    </dgm:pt>
    <dgm:pt modelId="{B7B24B03-FC80-4E12-93F7-A28BDFC8CFD9}" type="pres">
      <dgm:prSet presAssocID="{7BB76FB7-1CAB-4E0C-908B-A2A88A1D0EE5}" presName="horz1" presStyleCnt="0"/>
      <dgm:spPr/>
    </dgm:pt>
    <dgm:pt modelId="{F50539EC-5319-4738-91DB-B7AC04D226FB}" type="pres">
      <dgm:prSet presAssocID="{7BB76FB7-1CAB-4E0C-908B-A2A88A1D0EE5}" presName="tx1" presStyleLbl="revTx" presStyleIdx="3" presStyleCnt="6"/>
      <dgm:spPr/>
    </dgm:pt>
    <dgm:pt modelId="{1EF2C99E-586D-417E-947B-8CA3F43CBAB6}" type="pres">
      <dgm:prSet presAssocID="{7BB76FB7-1CAB-4E0C-908B-A2A88A1D0EE5}" presName="vert1" presStyleCnt="0"/>
      <dgm:spPr/>
    </dgm:pt>
    <dgm:pt modelId="{638A397F-425F-489D-8138-E185A042F80E}" type="pres">
      <dgm:prSet presAssocID="{9BDF1670-160E-4D78-A924-B20CBB2A53FA}" presName="thickLine" presStyleLbl="alignNode1" presStyleIdx="4" presStyleCnt="6"/>
      <dgm:spPr/>
    </dgm:pt>
    <dgm:pt modelId="{72F2FEC0-B412-4AB0-9FB8-69D10A66A91E}" type="pres">
      <dgm:prSet presAssocID="{9BDF1670-160E-4D78-A924-B20CBB2A53FA}" presName="horz1" presStyleCnt="0"/>
      <dgm:spPr/>
    </dgm:pt>
    <dgm:pt modelId="{A8C2E0EF-6242-46DE-9BF5-8FE42501A1C3}" type="pres">
      <dgm:prSet presAssocID="{9BDF1670-160E-4D78-A924-B20CBB2A53FA}" presName="tx1" presStyleLbl="revTx" presStyleIdx="4" presStyleCnt="6"/>
      <dgm:spPr/>
    </dgm:pt>
    <dgm:pt modelId="{792C41E1-8951-4B3C-B370-A9F9B714810F}" type="pres">
      <dgm:prSet presAssocID="{9BDF1670-160E-4D78-A924-B20CBB2A53FA}" presName="vert1" presStyleCnt="0"/>
      <dgm:spPr/>
    </dgm:pt>
    <dgm:pt modelId="{2439C0E7-3E58-472E-852D-E1DD8B8C4AF6}" type="pres">
      <dgm:prSet presAssocID="{75950967-B01E-4F8E-8A5F-6A9F575AC722}" presName="thickLine" presStyleLbl="alignNode1" presStyleIdx="5" presStyleCnt="6"/>
      <dgm:spPr/>
    </dgm:pt>
    <dgm:pt modelId="{A7D35B41-6E76-483B-BA19-C3C8C0E6A8B9}" type="pres">
      <dgm:prSet presAssocID="{75950967-B01E-4F8E-8A5F-6A9F575AC722}" presName="horz1" presStyleCnt="0"/>
      <dgm:spPr/>
    </dgm:pt>
    <dgm:pt modelId="{63CA553F-791B-4034-9521-6E9E5176B54F}" type="pres">
      <dgm:prSet presAssocID="{75950967-B01E-4F8E-8A5F-6A9F575AC722}" presName="tx1" presStyleLbl="revTx" presStyleIdx="5" presStyleCnt="6"/>
      <dgm:spPr/>
    </dgm:pt>
    <dgm:pt modelId="{1B634EEA-9E25-40EA-87EF-B1FD8096FC73}" type="pres">
      <dgm:prSet presAssocID="{75950967-B01E-4F8E-8A5F-6A9F575AC722}" presName="vert1" presStyleCnt="0"/>
      <dgm:spPr/>
    </dgm:pt>
  </dgm:ptLst>
  <dgm:cxnLst>
    <dgm:cxn modelId="{BDBC6304-9CBF-41BD-BC35-0B633E2C7DA0}" srcId="{071352E8-4E6C-4218-812E-58A134A9EE0A}" destId="{75950967-B01E-4F8E-8A5F-6A9F575AC722}" srcOrd="5" destOrd="0" parTransId="{6118B412-BC8B-45EE-B2E2-FD60E43780A9}" sibTransId="{A0B5DAB0-30CA-4A13-8D39-7CAFEC845955}"/>
    <dgm:cxn modelId="{3507E611-2D1C-4478-B97A-8D397238E546}" srcId="{071352E8-4E6C-4218-812E-58A134A9EE0A}" destId="{57A7DCF6-BF18-46AE-97C5-1979954791B7}" srcOrd="2" destOrd="0" parTransId="{EB56F847-0781-4B14-9CFF-EBFD8805DBED}" sibTransId="{D9EEF492-143D-4A7F-9777-FC463A1A5DA4}"/>
    <dgm:cxn modelId="{68159315-AA24-4888-8353-520A6D467FDF}" type="presOf" srcId="{57A7DCF6-BF18-46AE-97C5-1979954791B7}" destId="{67E78FBD-B7B7-4FA6-ACE5-D74DBC748E49}" srcOrd="0" destOrd="0" presId="urn:microsoft.com/office/officeart/2008/layout/LinedList"/>
    <dgm:cxn modelId="{7620342E-002D-4AF2-8400-D7B833B96526}" type="presOf" srcId="{7BB76FB7-1CAB-4E0C-908B-A2A88A1D0EE5}" destId="{F50539EC-5319-4738-91DB-B7AC04D226FB}" srcOrd="0" destOrd="0" presId="urn:microsoft.com/office/officeart/2008/layout/LinedList"/>
    <dgm:cxn modelId="{008C5630-6DF1-4F39-95C9-C2CC26171045}" srcId="{071352E8-4E6C-4218-812E-58A134A9EE0A}" destId="{F93B026D-DB5D-4D26-BCF1-35DA388450B2}" srcOrd="0" destOrd="0" parTransId="{857FFA36-538B-4701-8F1B-B662B9CA27D4}" sibTransId="{24762359-BFB0-474A-945F-1F56B7EB6911}"/>
    <dgm:cxn modelId="{3CD90440-4614-4D1C-83D9-6325EBD90A2D}" srcId="{071352E8-4E6C-4218-812E-58A134A9EE0A}" destId="{9BDF1670-160E-4D78-A924-B20CBB2A53FA}" srcOrd="4" destOrd="0" parTransId="{98364FF2-148B-4929-9082-111735B5E4A1}" sibTransId="{008F84F3-E3C5-4B0E-9635-E23493C86CF7}"/>
    <dgm:cxn modelId="{E4839642-E7E3-4FAB-BA53-18E7B322DC49}" type="presOf" srcId="{F93B026D-DB5D-4D26-BCF1-35DA388450B2}" destId="{C423DBC9-EC09-4603-9BBC-F5EF6D1AACA4}" srcOrd="0" destOrd="0" presId="urn:microsoft.com/office/officeart/2008/layout/LinedList"/>
    <dgm:cxn modelId="{90DB6780-1CEB-4102-9392-8F19962AE7CA}" srcId="{071352E8-4E6C-4218-812E-58A134A9EE0A}" destId="{EC7BA32F-B7E0-40FD-A320-63522717D330}" srcOrd="1" destOrd="0" parTransId="{D5ACB581-9A04-4A32-BF9E-F2DA29003EEA}" sibTransId="{78E0F5A9-796A-4DA1-82CA-A51B819B4A26}"/>
    <dgm:cxn modelId="{F6F5AF8C-ED08-48B7-A395-A2A20443DE06}" srcId="{071352E8-4E6C-4218-812E-58A134A9EE0A}" destId="{7BB76FB7-1CAB-4E0C-908B-A2A88A1D0EE5}" srcOrd="3" destOrd="0" parTransId="{00B3B917-2D36-431A-8781-727F766FB27A}" sibTransId="{7EEBC152-FFD6-44A2-8C08-FFC99E3D8E76}"/>
    <dgm:cxn modelId="{7AA2979E-AA18-4B30-8344-B271211E4A66}" type="presOf" srcId="{EC7BA32F-B7E0-40FD-A320-63522717D330}" destId="{90D042A3-BB8F-46BD-B490-9295A5C0656E}" srcOrd="0" destOrd="0" presId="urn:microsoft.com/office/officeart/2008/layout/LinedList"/>
    <dgm:cxn modelId="{FF3DC8AC-AC3D-449A-99B5-17A90C7E369A}" type="presOf" srcId="{75950967-B01E-4F8E-8A5F-6A9F575AC722}" destId="{63CA553F-791B-4034-9521-6E9E5176B54F}" srcOrd="0" destOrd="0" presId="urn:microsoft.com/office/officeart/2008/layout/LinedList"/>
    <dgm:cxn modelId="{F28A58BB-0362-49CC-9F89-B90670D359FB}" type="presOf" srcId="{071352E8-4E6C-4218-812E-58A134A9EE0A}" destId="{5FA948DB-04D1-4253-B3A7-8D0457D04583}" srcOrd="0" destOrd="0" presId="urn:microsoft.com/office/officeart/2008/layout/LinedList"/>
    <dgm:cxn modelId="{1813A4DF-AC4D-40CA-A730-0E27B9A82FE3}" type="presOf" srcId="{9BDF1670-160E-4D78-A924-B20CBB2A53FA}" destId="{A8C2E0EF-6242-46DE-9BF5-8FE42501A1C3}" srcOrd="0" destOrd="0" presId="urn:microsoft.com/office/officeart/2008/layout/LinedList"/>
    <dgm:cxn modelId="{FFF2FF9D-30A9-44B9-AB6E-66EE7742C1B4}" type="presParOf" srcId="{5FA948DB-04D1-4253-B3A7-8D0457D04583}" destId="{C996DE33-7263-4C46-B8B3-402204BE2388}" srcOrd="0" destOrd="0" presId="urn:microsoft.com/office/officeart/2008/layout/LinedList"/>
    <dgm:cxn modelId="{BF8AE587-31AE-4D81-8AE7-8FD56BC8703F}" type="presParOf" srcId="{5FA948DB-04D1-4253-B3A7-8D0457D04583}" destId="{C8906CE1-629C-4F46-8416-14EFDC993531}" srcOrd="1" destOrd="0" presId="urn:microsoft.com/office/officeart/2008/layout/LinedList"/>
    <dgm:cxn modelId="{BA24EE49-EEBB-48A9-BC2B-57676EA79F08}" type="presParOf" srcId="{C8906CE1-629C-4F46-8416-14EFDC993531}" destId="{C423DBC9-EC09-4603-9BBC-F5EF6D1AACA4}" srcOrd="0" destOrd="0" presId="urn:microsoft.com/office/officeart/2008/layout/LinedList"/>
    <dgm:cxn modelId="{8CB5BC99-0039-4864-9C66-70E541F376DB}" type="presParOf" srcId="{C8906CE1-629C-4F46-8416-14EFDC993531}" destId="{2B2EBC20-769E-42B6-B739-7DF873FA2090}" srcOrd="1" destOrd="0" presId="urn:microsoft.com/office/officeart/2008/layout/LinedList"/>
    <dgm:cxn modelId="{73920E7E-BC56-4812-BE51-D65CC8871DF4}" type="presParOf" srcId="{5FA948DB-04D1-4253-B3A7-8D0457D04583}" destId="{B2705D93-FEAA-44B9-BB31-0EF78433C3EC}" srcOrd="2" destOrd="0" presId="urn:microsoft.com/office/officeart/2008/layout/LinedList"/>
    <dgm:cxn modelId="{228A8B68-0AB0-43ED-BFC1-73BED238884A}" type="presParOf" srcId="{5FA948DB-04D1-4253-B3A7-8D0457D04583}" destId="{DB36A6D2-40C0-4F1F-BE95-791E94B00D0F}" srcOrd="3" destOrd="0" presId="urn:microsoft.com/office/officeart/2008/layout/LinedList"/>
    <dgm:cxn modelId="{90C1D151-23D8-40A5-B1D7-D67F0F8B13AC}" type="presParOf" srcId="{DB36A6D2-40C0-4F1F-BE95-791E94B00D0F}" destId="{90D042A3-BB8F-46BD-B490-9295A5C0656E}" srcOrd="0" destOrd="0" presId="urn:microsoft.com/office/officeart/2008/layout/LinedList"/>
    <dgm:cxn modelId="{0A8A3B3D-A745-4F3D-8D41-3983E534F2C8}" type="presParOf" srcId="{DB36A6D2-40C0-4F1F-BE95-791E94B00D0F}" destId="{54ED5F12-22D7-4D72-87BD-8B93647382BD}" srcOrd="1" destOrd="0" presId="urn:microsoft.com/office/officeart/2008/layout/LinedList"/>
    <dgm:cxn modelId="{DA6A0C93-2EA0-4E16-93A6-4604E0F58BDD}" type="presParOf" srcId="{5FA948DB-04D1-4253-B3A7-8D0457D04583}" destId="{1D6FBAA9-60A9-4836-BCB3-B993DD646E23}" srcOrd="4" destOrd="0" presId="urn:microsoft.com/office/officeart/2008/layout/LinedList"/>
    <dgm:cxn modelId="{E3131E89-EDFC-4798-B805-F1F7DEE141EA}" type="presParOf" srcId="{5FA948DB-04D1-4253-B3A7-8D0457D04583}" destId="{B11636C3-C0B0-4D3F-B0E8-D500284C8CB7}" srcOrd="5" destOrd="0" presId="urn:microsoft.com/office/officeart/2008/layout/LinedList"/>
    <dgm:cxn modelId="{90D0BC32-1871-487C-AE8B-3BF71C8B4CA0}" type="presParOf" srcId="{B11636C3-C0B0-4D3F-B0E8-D500284C8CB7}" destId="{67E78FBD-B7B7-4FA6-ACE5-D74DBC748E49}" srcOrd="0" destOrd="0" presId="urn:microsoft.com/office/officeart/2008/layout/LinedList"/>
    <dgm:cxn modelId="{FB70446A-58AC-4615-88A9-9283593EB7AD}" type="presParOf" srcId="{B11636C3-C0B0-4D3F-B0E8-D500284C8CB7}" destId="{8A954D82-F40F-48F1-BF4C-C46476E489CA}" srcOrd="1" destOrd="0" presId="urn:microsoft.com/office/officeart/2008/layout/LinedList"/>
    <dgm:cxn modelId="{325E9745-3D8C-4DA6-848F-A82D21827458}" type="presParOf" srcId="{5FA948DB-04D1-4253-B3A7-8D0457D04583}" destId="{DE2FCD07-4192-40FB-A534-54D2586B8E46}" srcOrd="6" destOrd="0" presId="urn:microsoft.com/office/officeart/2008/layout/LinedList"/>
    <dgm:cxn modelId="{3F97CB50-DE2D-4C31-AE0C-0D29A0028257}" type="presParOf" srcId="{5FA948DB-04D1-4253-B3A7-8D0457D04583}" destId="{B7B24B03-FC80-4E12-93F7-A28BDFC8CFD9}" srcOrd="7" destOrd="0" presId="urn:microsoft.com/office/officeart/2008/layout/LinedList"/>
    <dgm:cxn modelId="{55176981-AA77-453D-80D5-C027F36F08B5}" type="presParOf" srcId="{B7B24B03-FC80-4E12-93F7-A28BDFC8CFD9}" destId="{F50539EC-5319-4738-91DB-B7AC04D226FB}" srcOrd="0" destOrd="0" presId="urn:microsoft.com/office/officeart/2008/layout/LinedList"/>
    <dgm:cxn modelId="{C2379051-0189-4142-855F-74C1FFA2E0B3}" type="presParOf" srcId="{B7B24B03-FC80-4E12-93F7-A28BDFC8CFD9}" destId="{1EF2C99E-586D-417E-947B-8CA3F43CBAB6}" srcOrd="1" destOrd="0" presId="urn:microsoft.com/office/officeart/2008/layout/LinedList"/>
    <dgm:cxn modelId="{FAD6B6E3-00DD-4E70-9E4B-B26419F47967}" type="presParOf" srcId="{5FA948DB-04D1-4253-B3A7-8D0457D04583}" destId="{638A397F-425F-489D-8138-E185A042F80E}" srcOrd="8" destOrd="0" presId="urn:microsoft.com/office/officeart/2008/layout/LinedList"/>
    <dgm:cxn modelId="{CA6A7CFE-E33A-4E8A-8389-412F75132CE3}" type="presParOf" srcId="{5FA948DB-04D1-4253-B3A7-8D0457D04583}" destId="{72F2FEC0-B412-4AB0-9FB8-69D10A66A91E}" srcOrd="9" destOrd="0" presId="urn:microsoft.com/office/officeart/2008/layout/LinedList"/>
    <dgm:cxn modelId="{A8C74970-2942-4BF2-9F8C-9DD84D664F20}" type="presParOf" srcId="{72F2FEC0-B412-4AB0-9FB8-69D10A66A91E}" destId="{A8C2E0EF-6242-46DE-9BF5-8FE42501A1C3}" srcOrd="0" destOrd="0" presId="urn:microsoft.com/office/officeart/2008/layout/LinedList"/>
    <dgm:cxn modelId="{D9AB513D-7D5D-42A0-9E19-49CAC2504CED}" type="presParOf" srcId="{72F2FEC0-B412-4AB0-9FB8-69D10A66A91E}" destId="{792C41E1-8951-4B3C-B370-A9F9B714810F}" srcOrd="1" destOrd="0" presId="urn:microsoft.com/office/officeart/2008/layout/LinedList"/>
    <dgm:cxn modelId="{BAFE2E0A-BF8B-4EFE-9250-9729F1B0382D}" type="presParOf" srcId="{5FA948DB-04D1-4253-B3A7-8D0457D04583}" destId="{2439C0E7-3E58-472E-852D-E1DD8B8C4AF6}" srcOrd="10" destOrd="0" presId="urn:microsoft.com/office/officeart/2008/layout/LinedList"/>
    <dgm:cxn modelId="{9F801C86-68AA-4D79-B67D-920153E062E6}" type="presParOf" srcId="{5FA948DB-04D1-4253-B3A7-8D0457D04583}" destId="{A7D35B41-6E76-483B-BA19-C3C8C0E6A8B9}" srcOrd="11" destOrd="0" presId="urn:microsoft.com/office/officeart/2008/layout/LinedList"/>
    <dgm:cxn modelId="{3339B918-0B9B-4D20-867F-82175BAAE323}" type="presParOf" srcId="{A7D35B41-6E76-483B-BA19-C3C8C0E6A8B9}" destId="{63CA553F-791B-4034-9521-6E9E5176B54F}" srcOrd="0" destOrd="0" presId="urn:microsoft.com/office/officeart/2008/layout/LinedList"/>
    <dgm:cxn modelId="{B089C92C-6128-4790-9149-7FA9A22605C5}" type="presParOf" srcId="{A7D35B41-6E76-483B-BA19-C3C8C0E6A8B9}" destId="{1B634EEA-9E25-40EA-87EF-B1FD8096FC7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BC06B4-5B05-4447-BD56-15AFED1C0A23}">
      <dsp:nvSpPr>
        <dsp:cNvPr id="0" name=""/>
        <dsp:cNvSpPr/>
      </dsp:nvSpPr>
      <dsp:spPr>
        <a:xfrm>
          <a:off x="0" y="0"/>
          <a:ext cx="8742263" cy="92241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Data analyst dans un cabinet de consultant spécialisé dans la transformation digitale des entreprises. </a:t>
          </a:r>
          <a:endParaRPr lang="en-US" sz="2000" kern="1200"/>
        </a:p>
      </dsp:txBody>
      <dsp:txXfrm>
        <a:off x="27017" y="27017"/>
        <a:ext cx="7668958" cy="868383"/>
      </dsp:txXfrm>
    </dsp:sp>
    <dsp:sp modelId="{AAC5A0C9-9A64-44B0-94C9-F70DC0CF3F71}">
      <dsp:nvSpPr>
        <dsp:cNvPr id="0" name=""/>
        <dsp:cNvSpPr/>
      </dsp:nvSpPr>
      <dsp:spPr>
        <a:xfrm>
          <a:off x="732164" y="1090129"/>
          <a:ext cx="8742263" cy="92241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Politique volontariste de développer l’égalité femmes-hommes  </a:t>
          </a:r>
          <a:endParaRPr lang="en-US" sz="2000" kern="1200"/>
        </a:p>
      </dsp:txBody>
      <dsp:txXfrm>
        <a:off x="759181" y="1117146"/>
        <a:ext cx="7356493" cy="868383"/>
      </dsp:txXfrm>
    </dsp:sp>
    <dsp:sp modelId="{04E0EFFF-E20A-4C84-8E16-EAB528A9762A}">
      <dsp:nvSpPr>
        <dsp:cNvPr id="0" name=""/>
        <dsp:cNvSpPr/>
      </dsp:nvSpPr>
      <dsp:spPr>
        <a:xfrm>
          <a:off x="1453401" y="2180258"/>
          <a:ext cx="8742263" cy="92241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Amélioration de la marque employeur et d’attirer plus facilement des talents. </a:t>
          </a:r>
          <a:endParaRPr lang="en-US" sz="2000" kern="1200"/>
        </a:p>
      </dsp:txBody>
      <dsp:txXfrm>
        <a:off x="1480418" y="2207275"/>
        <a:ext cx="7367421" cy="868383"/>
      </dsp:txXfrm>
    </dsp:sp>
    <dsp:sp modelId="{388CBDCD-031F-4017-BE52-0DA89E5C3EC7}">
      <dsp:nvSpPr>
        <dsp:cNvPr id="0" name=""/>
        <dsp:cNvSpPr/>
      </dsp:nvSpPr>
      <dsp:spPr>
        <a:xfrm>
          <a:off x="2185565" y="3270387"/>
          <a:ext cx="8742263" cy="92241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les </a:t>
          </a:r>
          <a:r>
            <a:rPr lang="fr-FR" sz="2000" kern="1200" dirty="0"/>
            <a:t>entreprises d’au moins 50 salariés doivent calculer et publier sur leur site Internet leur index de l’égalité femmes-hommes.</a:t>
          </a:r>
          <a:endParaRPr lang="en-US" sz="2000" kern="1200" dirty="0"/>
        </a:p>
      </dsp:txBody>
      <dsp:txXfrm>
        <a:off x="2212582" y="3297404"/>
        <a:ext cx="7356493" cy="868383"/>
      </dsp:txXfrm>
    </dsp:sp>
    <dsp:sp modelId="{090268DF-616C-41FA-A61C-BFE77828968D}">
      <dsp:nvSpPr>
        <dsp:cNvPr id="0" name=""/>
        <dsp:cNvSpPr/>
      </dsp:nvSpPr>
      <dsp:spPr>
        <a:xfrm>
          <a:off x="8142692" y="706487"/>
          <a:ext cx="599571" cy="59957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01</a:t>
          </a:r>
        </a:p>
      </dsp:txBody>
      <dsp:txXfrm>
        <a:off x="8277595" y="706487"/>
        <a:ext cx="329765" cy="451177"/>
      </dsp:txXfrm>
    </dsp:sp>
    <dsp:sp modelId="{61454BAA-B6DE-4307-8538-DCBA3F8BB52C}">
      <dsp:nvSpPr>
        <dsp:cNvPr id="0" name=""/>
        <dsp:cNvSpPr/>
      </dsp:nvSpPr>
      <dsp:spPr>
        <a:xfrm>
          <a:off x="8874856" y="1796616"/>
          <a:ext cx="599571" cy="59957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02</a:t>
          </a:r>
        </a:p>
      </dsp:txBody>
      <dsp:txXfrm>
        <a:off x="9009759" y="1796616"/>
        <a:ext cx="329765" cy="451177"/>
      </dsp:txXfrm>
    </dsp:sp>
    <dsp:sp modelId="{F17BA72B-59A6-4E77-BC04-80BA6471D2F8}">
      <dsp:nvSpPr>
        <dsp:cNvPr id="0" name=""/>
        <dsp:cNvSpPr/>
      </dsp:nvSpPr>
      <dsp:spPr>
        <a:xfrm>
          <a:off x="9596093" y="2886746"/>
          <a:ext cx="599571" cy="599571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03</a:t>
          </a:r>
        </a:p>
      </dsp:txBody>
      <dsp:txXfrm>
        <a:off x="9730996" y="2886746"/>
        <a:ext cx="329765" cy="4511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F07CC2-7ACF-4CEC-A9AD-C35DDEB92ABF}">
      <dsp:nvSpPr>
        <dsp:cNvPr id="0" name=""/>
        <dsp:cNvSpPr/>
      </dsp:nvSpPr>
      <dsp:spPr>
        <a:xfrm>
          <a:off x="0" y="0"/>
          <a:ext cx="8742263" cy="92241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Préparation des données </a:t>
          </a:r>
          <a:endParaRPr lang="en-US" sz="2400" kern="1200"/>
        </a:p>
      </dsp:txBody>
      <dsp:txXfrm>
        <a:off x="27017" y="27017"/>
        <a:ext cx="7668958" cy="868383"/>
      </dsp:txXfrm>
    </dsp:sp>
    <dsp:sp modelId="{AE550DB8-CBE4-4157-A08B-6569D6737CC5}">
      <dsp:nvSpPr>
        <dsp:cNvPr id="0" name=""/>
        <dsp:cNvSpPr/>
      </dsp:nvSpPr>
      <dsp:spPr>
        <a:xfrm>
          <a:off x="732164" y="1090129"/>
          <a:ext cx="8742263" cy="92241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Présentation des principes du RGPD</a:t>
          </a:r>
          <a:endParaRPr lang="en-US" sz="2400" kern="1200"/>
        </a:p>
      </dsp:txBody>
      <dsp:txXfrm>
        <a:off x="759181" y="1117146"/>
        <a:ext cx="7356493" cy="868383"/>
      </dsp:txXfrm>
    </dsp:sp>
    <dsp:sp modelId="{5C07DB4D-AB7C-442B-94AC-0DCBB0A6A72A}">
      <dsp:nvSpPr>
        <dsp:cNvPr id="0" name=""/>
        <dsp:cNvSpPr/>
      </dsp:nvSpPr>
      <dsp:spPr>
        <a:xfrm>
          <a:off x="1453401" y="2180258"/>
          <a:ext cx="8742263" cy="92241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Préparation du fichier csv en respectant le RGPD </a:t>
          </a:r>
          <a:endParaRPr lang="en-US" sz="2400" kern="1200"/>
        </a:p>
      </dsp:txBody>
      <dsp:txXfrm>
        <a:off x="1480418" y="2207275"/>
        <a:ext cx="7367421" cy="868383"/>
      </dsp:txXfrm>
    </dsp:sp>
    <dsp:sp modelId="{C87BCB40-3689-445F-B04C-BA79ED923804}">
      <dsp:nvSpPr>
        <dsp:cNvPr id="0" name=""/>
        <dsp:cNvSpPr/>
      </dsp:nvSpPr>
      <dsp:spPr>
        <a:xfrm>
          <a:off x="2185565" y="3270387"/>
          <a:ext cx="8742263" cy="92241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Présentation des indicateurs d’égalités femme/homme à l’aide du logiciel KNIME</a:t>
          </a:r>
          <a:endParaRPr lang="en-US" sz="2400" kern="1200"/>
        </a:p>
      </dsp:txBody>
      <dsp:txXfrm>
        <a:off x="2212582" y="3297404"/>
        <a:ext cx="7356493" cy="868383"/>
      </dsp:txXfrm>
    </dsp:sp>
    <dsp:sp modelId="{CDDF0F09-006F-4B59-926F-17F025F4481E}">
      <dsp:nvSpPr>
        <dsp:cNvPr id="0" name=""/>
        <dsp:cNvSpPr/>
      </dsp:nvSpPr>
      <dsp:spPr>
        <a:xfrm>
          <a:off x="8142692" y="706487"/>
          <a:ext cx="599571" cy="59957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1</a:t>
          </a:r>
        </a:p>
      </dsp:txBody>
      <dsp:txXfrm>
        <a:off x="8277595" y="706487"/>
        <a:ext cx="329765" cy="451177"/>
      </dsp:txXfrm>
    </dsp:sp>
    <dsp:sp modelId="{D9A4964B-72C3-483C-ACC5-BCFB686DA8DF}">
      <dsp:nvSpPr>
        <dsp:cNvPr id="0" name=""/>
        <dsp:cNvSpPr/>
      </dsp:nvSpPr>
      <dsp:spPr>
        <a:xfrm>
          <a:off x="8874856" y="1796616"/>
          <a:ext cx="599571" cy="59957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2</a:t>
          </a:r>
        </a:p>
      </dsp:txBody>
      <dsp:txXfrm>
        <a:off x="9009759" y="1796616"/>
        <a:ext cx="329765" cy="451177"/>
      </dsp:txXfrm>
    </dsp:sp>
    <dsp:sp modelId="{391816B3-7165-45D6-B2DF-8137D230B035}">
      <dsp:nvSpPr>
        <dsp:cNvPr id="0" name=""/>
        <dsp:cNvSpPr/>
      </dsp:nvSpPr>
      <dsp:spPr>
        <a:xfrm>
          <a:off x="9596093" y="2886746"/>
          <a:ext cx="599571" cy="599571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3</a:t>
          </a:r>
        </a:p>
      </dsp:txBody>
      <dsp:txXfrm>
        <a:off x="9730996" y="2886746"/>
        <a:ext cx="329765" cy="4511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28F82F-2A7B-4FF7-A584-629DE031A1EC}">
      <dsp:nvSpPr>
        <dsp:cNvPr id="0" name=""/>
        <dsp:cNvSpPr/>
      </dsp:nvSpPr>
      <dsp:spPr>
        <a:xfrm>
          <a:off x="828914" y="1385040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E07369-B4C6-4CD6-B2F4-22E00F581EAE}">
      <dsp:nvSpPr>
        <dsp:cNvPr id="0" name=""/>
        <dsp:cNvSpPr/>
      </dsp:nvSpPr>
      <dsp:spPr>
        <a:xfrm>
          <a:off x="333914" y="246951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Importation des tables </a:t>
          </a:r>
          <a:endParaRPr lang="en-US" sz="1700" kern="1200"/>
        </a:p>
      </dsp:txBody>
      <dsp:txXfrm>
        <a:off x="333914" y="2469514"/>
        <a:ext cx="1800000" cy="720000"/>
      </dsp:txXfrm>
    </dsp:sp>
    <dsp:sp modelId="{034CBF0F-C084-4CC8-B29D-517187579CEB}">
      <dsp:nvSpPr>
        <dsp:cNvPr id="0" name=""/>
        <dsp:cNvSpPr/>
      </dsp:nvSpPr>
      <dsp:spPr>
        <a:xfrm>
          <a:off x="2943914" y="1385040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A2BC9D-98C6-4991-ACE2-602CA58CA569}">
      <dsp:nvSpPr>
        <dsp:cNvPr id="0" name=""/>
        <dsp:cNvSpPr/>
      </dsp:nvSpPr>
      <dsp:spPr>
        <a:xfrm>
          <a:off x="2448914" y="246951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Jointures des fichiers Excel </a:t>
          </a:r>
          <a:endParaRPr lang="en-US" sz="1700" kern="1200"/>
        </a:p>
      </dsp:txBody>
      <dsp:txXfrm>
        <a:off x="2448914" y="2469514"/>
        <a:ext cx="1800000" cy="720000"/>
      </dsp:txXfrm>
    </dsp:sp>
    <dsp:sp modelId="{DAE0B979-1F67-4FA8-A160-D3D041C816EC}">
      <dsp:nvSpPr>
        <dsp:cNvPr id="0" name=""/>
        <dsp:cNvSpPr/>
      </dsp:nvSpPr>
      <dsp:spPr>
        <a:xfrm>
          <a:off x="5058914" y="1385040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FE203C-0ECD-49F1-9FC6-F71EDF4E4E32}">
      <dsp:nvSpPr>
        <dsp:cNvPr id="0" name=""/>
        <dsp:cNvSpPr/>
      </dsp:nvSpPr>
      <dsp:spPr>
        <a:xfrm>
          <a:off x="4563914" y="246951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Nettoyage et exploration des données</a:t>
          </a:r>
          <a:endParaRPr lang="en-US" sz="1700" kern="1200"/>
        </a:p>
      </dsp:txBody>
      <dsp:txXfrm>
        <a:off x="4563914" y="2469514"/>
        <a:ext cx="1800000" cy="720000"/>
      </dsp:txXfrm>
    </dsp:sp>
    <dsp:sp modelId="{DE1C6AE2-3CDA-48F8-950B-678D55EA32D4}">
      <dsp:nvSpPr>
        <dsp:cNvPr id="0" name=""/>
        <dsp:cNvSpPr/>
      </dsp:nvSpPr>
      <dsp:spPr>
        <a:xfrm>
          <a:off x="8400732" y="128892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7CCA85-385A-42F5-B6F7-912EABB60694}">
      <dsp:nvSpPr>
        <dsp:cNvPr id="0" name=""/>
        <dsp:cNvSpPr/>
      </dsp:nvSpPr>
      <dsp:spPr>
        <a:xfrm>
          <a:off x="7919888" y="9781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Export du fichier csv anonymise </a:t>
          </a:r>
          <a:endParaRPr lang="en-US" sz="1700" kern="1200" dirty="0"/>
        </a:p>
      </dsp:txBody>
      <dsp:txXfrm>
        <a:off x="7919888" y="978170"/>
        <a:ext cx="1800000" cy="720000"/>
      </dsp:txXfrm>
    </dsp:sp>
    <dsp:sp modelId="{F745985E-E3D4-46F1-B49B-0490CC6B5029}">
      <dsp:nvSpPr>
        <dsp:cNvPr id="0" name=""/>
        <dsp:cNvSpPr/>
      </dsp:nvSpPr>
      <dsp:spPr>
        <a:xfrm>
          <a:off x="7975199" y="2204355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78C7D-B6CC-4D89-A1E5-5D7C5CDCDAC7}">
      <dsp:nvSpPr>
        <dsp:cNvPr id="0" name=""/>
        <dsp:cNvSpPr/>
      </dsp:nvSpPr>
      <dsp:spPr>
        <a:xfrm>
          <a:off x="7756997" y="3022466"/>
          <a:ext cx="13459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Création des graphiques </a:t>
          </a:r>
          <a:endParaRPr lang="en-US" sz="1700" kern="1200" dirty="0"/>
        </a:p>
      </dsp:txBody>
      <dsp:txXfrm>
        <a:off x="7756997" y="3022466"/>
        <a:ext cx="13459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B7F819-BA7F-42B8-A6AE-84F7C173DC44}">
      <dsp:nvSpPr>
        <dsp:cNvPr id="0" name=""/>
        <dsp:cNvSpPr/>
      </dsp:nvSpPr>
      <dsp:spPr>
        <a:xfrm>
          <a:off x="205509" y="397075"/>
          <a:ext cx="911674" cy="91167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417D40-7204-471E-AEBD-313E916F1CE2}">
      <dsp:nvSpPr>
        <dsp:cNvPr id="0" name=""/>
        <dsp:cNvSpPr/>
      </dsp:nvSpPr>
      <dsp:spPr>
        <a:xfrm>
          <a:off x="396960" y="588527"/>
          <a:ext cx="528770" cy="5287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C62259-2159-4ABE-AF09-78F1F15460AD}">
      <dsp:nvSpPr>
        <dsp:cNvPr id="0" name=""/>
        <dsp:cNvSpPr/>
      </dsp:nvSpPr>
      <dsp:spPr>
        <a:xfrm>
          <a:off x="1312541" y="397075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/>
            <a:t>1. Principe de finalité</a:t>
          </a:r>
          <a:br>
            <a:rPr lang="fr-FR" sz="1100" kern="1200" dirty="0"/>
          </a:br>
          <a:r>
            <a:rPr lang="fr-FR" sz="1100" i="1" kern="1200" dirty="0"/>
            <a:t>Les données ne doivent être collectées et utilisées que pour un but précis, légal et légitime.</a:t>
          </a:r>
          <a:endParaRPr lang="en-US" sz="1100" kern="1200" dirty="0"/>
        </a:p>
      </dsp:txBody>
      <dsp:txXfrm>
        <a:off x="1312541" y="397075"/>
        <a:ext cx="2148945" cy="911674"/>
      </dsp:txXfrm>
    </dsp:sp>
    <dsp:sp modelId="{0B61A1FE-4D91-4DC1-B865-29ECDC273C06}">
      <dsp:nvSpPr>
        <dsp:cNvPr id="0" name=""/>
        <dsp:cNvSpPr/>
      </dsp:nvSpPr>
      <dsp:spPr>
        <a:xfrm>
          <a:off x="3835925" y="397075"/>
          <a:ext cx="911674" cy="9116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0B0C44-A41E-48E2-AFBF-98EA4F5E8B2D}">
      <dsp:nvSpPr>
        <dsp:cNvPr id="0" name=""/>
        <dsp:cNvSpPr/>
      </dsp:nvSpPr>
      <dsp:spPr>
        <a:xfrm>
          <a:off x="4027376" y="588527"/>
          <a:ext cx="528770" cy="5287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CA6E43-9ECD-40A8-8F76-9E8D0A856DC8}">
      <dsp:nvSpPr>
        <dsp:cNvPr id="0" name=""/>
        <dsp:cNvSpPr/>
      </dsp:nvSpPr>
      <dsp:spPr>
        <a:xfrm>
          <a:off x="4942957" y="397075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/>
            <a:t>2. Principe de proportionnalité et de pertinence</a:t>
          </a:r>
          <a:br>
            <a:rPr lang="fr-FR" sz="1100" kern="1200" dirty="0"/>
          </a:br>
          <a:r>
            <a:rPr lang="fr-FR" sz="1100" i="1" kern="1200" dirty="0"/>
            <a:t>Les informations collectées doivent être strictement nécessaires et pertinentes pour la finalité.</a:t>
          </a:r>
          <a:endParaRPr lang="en-US" sz="1100" kern="1200" dirty="0"/>
        </a:p>
      </dsp:txBody>
      <dsp:txXfrm>
        <a:off x="4942957" y="397075"/>
        <a:ext cx="2148945" cy="911674"/>
      </dsp:txXfrm>
    </dsp:sp>
    <dsp:sp modelId="{6BCD785E-0025-427A-BFA5-CDAFA157AE82}">
      <dsp:nvSpPr>
        <dsp:cNvPr id="0" name=""/>
        <dsp:cNvSpPr/>
      </dsp:nvSpPr>
      <dsp:spPr>
        <a:xfrm>
          <a:off x="7466341" y="397075"/>
          <a:ext cx="911674" cy="91167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E18E27-FB89-4A14-8063-B8342471F070}">
      <dsp:nvSpPr>
        <dsp:cNvPr id="0" name=""/>
        <dsp:cNvSpPr/>
      </dsp:nvSpPr>
      <dsp:spPr>
        <a:xfrm>
          <a:off x="7657792" y="588527"/>
          <a:ext cx="528770" cy="5287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A4ACCD-7C21-4990-AC1C-405F7D0B618C}">
      <dsp:nvSpPr>
        <dsp:cNvPr id="0" name=""/>
        <dsp:cNvSpPr/>
      </dsp:nvSpPr>
      <dsp:spPr>
        <a:xfrm>
          <a:off x="8573374" y="397075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/>
            <a:t>3. Principe de durée de conservation limitée</a:t>
          </a:r>
          <a:br>
            <a:rPr lang="fr-FR" sz="1100" kern="1200"/>
          </a:br>
          <a:r>
            <a:rPr lang="fr-FR" sz="1100" i="1" kern="1200"/>
            <a:t>Les données ne doivent pas être conservées indéfiniment ; une durée adaptée doit être fixée.</a:t>
          </a:r>
          <a:endParaRPr lang="en-US" sz="1100" kern="1200"/>
        </a:p>
      </dsp:txBody>
      <dsp:txXfrm>
        <a:off x="8573374" y="397075"/>
        <a:ext cx="2148945" cy="911674"/>
      </dsp:txXfrm>
    </dsp:sp>
    <dsp:sp modelId="{9CE76ACA-71EC-4603-A57A-821964C196E9}">
      <dsp:nvSpPr>
        <dsp:cNvPr id="0" name=""/>
        <dsp:cNvSpPr/>
      </dsp:nvSpPr>
      <dsp:spPr>
        <a:xfrm>
          <a:off x="205509" y="1844864"/>
          <a:ext cx="911674" cy="91167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A68EB9-96F3-4762-8611-EF2FB51832D0}">
      <dsp:nvSpPr>
        <dsp:cNvPr id="0" name=""/>
        <dsp:cNvSpPr/>
      </dsp:nvSpPr>
      <dsp:spPr>
        <a:xfrm>
          <a:off x="396960" y="2036315"/>
          <a:ext cx="528770" cy="5287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B3F81B-B0A3-4335-9510-D0734391A16C}">
      <dsp:nvSpPr>
        <dsp:cNvPr id="0" name=""/>
        <dsp:cNvSpPr/>
      </dsp:nvSpPr>
      <dsp:spPr>
        <a:xfrm>
          <a:off x="1312541" y="1844864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/>
            <a:t>4. Principe de sécurité et de confidentialité</a:t>
          </a:r>
          <a:br>
            <a:rPr lang="fr-FR" sz="1100" kern="1200"/>
          </a:br>
          <a:r>
            <a:rPr lang="fr-FR" sz="1100" i="1" kern="1200"/>
            <a:t>La sécurité des informations doit être garantie pour que seules les personnes autorisées y accèdent.</a:t>
          </a:r>
          <a:endParaRPr lang="en-US" sz="1100" kern="1200"/>
        </a:p>
      </dsp:txBody>
      <dsp:txXfrm>
        <a:off x="1312541" y="1844864"/>
        <a:ext cx="2148945" cy="911674"/>
      </dsp:txXfrm>
    </dsp:sp>
    <dsp:sp modelId="{BFA8E342-0D53-4174-9163-D9534D7D9175}">
      <dsp:nvSpPr>
        <dsp:cNvPr id="0" name=""/>
        <dsp:cNvSpPr/>
      </dsp:nvSpPr>
      <dsp:spPr>
        <a:xfrm>
          <a:off x="3835925" y="1844864"/>
          <a:ext cx="911674" cy="91167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8DE056-15BE-478F-B546-12D569C72C59}">
      <dsp:nvSpPr>
        <dsp:cNvPr id="0" name=""/>
        <dsp:cNvSpPr/>
      </dsp:nvSpPr>
      <dsp:spPr>
        <a:xfrm>
          <a:off x="4027376" y="2036315"/>
          <a:ext cx="528770" cy="52877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78DD7E-E9F4-41DD-BF67-C578037A18B7}">
      <dsp:nvSpPr>
        <dsp:cNvPr id="0" name=""/>
        <dsp:cNvSpPr/>
      </dsp:nvSpPr>
      <dsp:spPr>
        <a:xfrm>
          <a:off x="4942957" y="1844864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/>
            <a:t>5. Droits des personnes</a:t>
          </a:r>
          <a:br>
            <a:rPr lang="fr-FR" sz="1100" kern="1200" dirty="0"/>
          </a:br>
          <a:r>
            <a:rPr lang="fr-FR" sz="1100" i="1" kern="1200" dirty="0"/>
            <a:t>Les individus ont des droits sur leurs données, incluant l'accès, la rectification, et la suppression.</a:t>
          </a:r>
          <a:endParaRPr lang="en-US" sz="1100" kern="1200" dirty="0"/>
        </a:p>
      </dsp:txBody>
      <dsp:txXfrm>
        <a:off x="4942957" y="1844864"/>
        <a:ext cx="2148945" cy="91167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96DE33-7263-4C46-B8B3-402204BE2388}">
      <dsp:nvSpPr>
        <dsp:cNvPr id="0" name=""/>
        <dsp:cNvSpPr/>
      </dsp:nvSpPr>
      <dsp:spPr>
        <a:xfrm>
          <a:off x="0" y="2047"/>
          <a:ext cx="1092782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23DBC9-EC09-4603-9BBC-F5EF6D1AACA4}">
      <dsp:nvSpPr>
        <dsp:cNvPr id="0" name=""/>
        <dsp:cNvSpPr/>
      </dsp:nvSpPr>
      <dsp:spPr>
        <a:xfrm>
          <a:off x="0" y="2047"/>
          <a:ext cx="10927829" cy="698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b="1" kern="1200" dirty="0"/>
            <a:t>Rémunération effective</a:t>
          </a:r>
          <a:endParaRPr lang="en-US" sz="3200" kern="1200" dirty="0"/>
        </a:p>
      </dsp:txBody>
      <dsp:txXfrm>
        <a:off x="0" y="2047"/>
        <a:ext cx="10927829" cy="698118"/>
      </dsp:txXfrm>
    </dsp:sp>
    <dsp:sp modelId="{B2705D93-FEAA-44B9-BB31-0EF78433C3EC}">
      <dsp:nvSpPr>
        <dsp:cNvPr id="0" name=""/>
        <dsp:cNvSpPr/>
      </dsp:nvSpPr>
      <dsp:spPr>
        <a:xfrm>
          <a:off x="0" y="700165"/>
          <a:ext cx="10927829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D042A3-BB8F-46BD-B490-9295A5C0656E}">
      <dsp:nvSpPr>
        <dsp:cNvPr id="0" name=""/>
        <dsp:cNvSpPr/>
      </dsp:nvSpPr>
      <dsp:spPr>
        <a:xfrm>
          <a:off x="0" y="700165"/>
          <a:ext cx="10927829" cy="698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b="1" kern="1200" dirty="0"/>
            <a:t>Promotion</a:t>
          </a:r>
          <a:endParaRPr lang="en-US" sz="3200" kern="1200" dirty="0"/>
        </a:p>
      </dsp:txBody>
      <dsp:txXfrm>
        <a:off x="0" y="700165"/>
        <a:ext cx="10927829" cy="698118"/>
      </dsp:txXfrm>
    </dsp:sp>
    <dsp:sp modelId="{1D6FBAA9-60A9-4836-BCB3-B993DD646E23}">
      <dsp:nvSpPr>
        <dsp:cNvPr id="0" name=""/>
        <dsp:cNvSpPr/>
      </dsp:nvSpPr>
      <dsp:spPr>
        <a:xfrm>
          <a:off x="0" y="1398284"/>
          <a:ext cx="1092782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E78FBD-B7B7-4FA6-ACE5-D74DBC748E49}">
      <dsp:nvSpPr>
        <dsp:cNvPr id="0" name=""/>
        <dsp:cNvSpPr/>
      </dsp:nvSpPr>
      <dsp:spPr>
        <a:xfrm>
          <a:off x="0" y="1398284"/>
          <a:ext cx="10927829" cy="698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b="1" kern="1200" dirty="0"/>
            <a:t>Embauche </a:t>
          </a:r>
          <a:endParaRPr lang="en-US" sz="3200" kern="1200" dirty="0"/>
        </a:p>
      </dsp:txBody>
      <dsp:txXfrm>
        <a:off x="0" y="1398284"/>
        <a:ext cx="10927829" cy="698118"/>
      </dsp:txXfrm>
    </dsp:sp>
    <dsp:sp modelId="{DE2FCD07-4192-40FB-A534-54D2586B8E46}">
      <dsp:nvSpPr>
        <dsp:cNvPr id="0" name=""/>
        <dsp:cNvSpPr/>
      </dsp:nvSpPr>
      <dsp:spPr>
        <a:xfrm>
          <a:off x="0" y="2096402"/>
          <a:ext cx="10927829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0539EC-5319-4738-91DB-B7AC04D226FB}">
      <dsp:nvSpPr>
        <dsp:cNvPr id="0" name=""/>
        <dsp:cNvSpPr/>
      </dsp:nvSpPr>
      <dsp:spPr>
        <a:xfrm>
          <a:off x="0" y="2096402"/>
          <a:ext cx="10927829" cy="698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b="1" kern="1200" dirty="0"/>
            <a:t>Qualification</a:t>
          </a:r>
          <a:endParaRPr lang="en-US" sz="3200" kern="1200" dirty="0"/>
        </a:p>
      </dsp:txBody>
      <dsp:txXfrm>
        <a:off x="0" y="2096402"/>
        <a:ext cx="10927829" cy="698118"/>
      </dsp:txXfrm>
    </dsp:sp>
    <dsp:sp modelId="{638A397F-425F-489D-8138-E185A042F80E}">
      <dsp:nvSpPr>
        <dsp:cNvPr id="0" name=""/>
        <dsp:cNvSpPr/>
      </dsp:nvSpPr>
      <dsp:spPr>
        <a:xfrm>
          <a:off x="0" y="2794520"/>
          <a:ext cx="10927829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C2E0EF-6242-46DE-9BF5-8FE42501A1C3}">
      <dsp:nvSpPr>
        <dsp:cNvPr id="0" name=""/>
        <dsp:cNvSpPr/>
      </dsp:nvSpPr>
      <dsp:spPr>
        <a:xfrm>
          <a:off x="0" y="2794520"/>
          <a:ext cx="10927829" cy="698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b="1" kern="1200"/>
            <a:t>Condition de travail</a:t>
          </a:r>
          <a:endParaRPr lang="en-US" sz="3200" kern="1200"/>
        </a:p>
      </dsp:txBody>
      <dsp:txXfrm>
        <a:off x="0" y="2794520"/>
        <a:ext cx="10927829" cy="698118"/>
      </dsp:txXfrm>
    </dsp:sp>
    <dsp:sp modelId="{2439C0E7-3E58-472E-852D-E1DD8B8C4AF6}">
      <dsp:nvSpPr>
        <dsp:cNvPr id="0" name=""/>
        <dsp:cNvSpPr/>
      </dsp:nvSpPr>
      <dsp:spPr>
        <a:xfrm>
          <a:off x="0" y="3492639"/>
          <a:ext cx="1092782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CA553F-791B-4034-9521-6E9E5176B54F}">
      <dsp:nvSpPr>
        <dsp:cNvPr id="0" name=""/>
        <dsp:cNvSpPr/>
      </dsp:nvSpPr>
      <dsp:spPr>
        <a:xfrm>
          <a:off x="0" y="3492639"/>
          <a:ext cx="10927829" cy="698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b="1" kern="1200"/>
            <a:t>Sécurité et santé au travail</a:t>
          </a:r>
          <a:endParaRPr lang="en-US" sz="3200" kern="1200"/>
        </a:p>
      </dsp:txBody>
      <dsp:txXfrm>
        <a:off x="0" y="3492639"/>
        <a:ext cx="10927829" cy="6981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0.70809</cdr:x>
      <cdr:y>0.79304</cdr:y>
    </cdr:from>
    <cdr:to>
      <cdr:x>0.96742</cdr:x>
      <cdr:y>1</cdr:y>
    </cdr:to>
    <cdr:sp macro="" textlink="">
      <cdr:nvSpPr>
        <cdr:cNvPr id="2" name="ZoneTexte 1">
          <a:extLst xmlns:a="http://schemas.openxmlformats.org/drawingml/2006/main">
            <a:ext uri="{FF2B5EF4-FFF2-40B4-BE49-F238E27FC236}">
              <a16:creationId xmlns:a16="http://schemas.microsoft.com/office/drawing/2014/main" id="{A8FE6A4E-F91B-4DDA-E88F-984EB7A85430}"/>
            </a:ext>
          </a:extLst>
        </cdr:cNvPr>
        <cdr:cNvSpPr txBox="1"/>
      </cdr:nvSpPr>
      <cdr:spPr>
        <a:xfrm xmlns:a="http://schemas.openxmlformats.org/drawingml/2006/main">
          <a:off x="8604521" y="3503838"/>
          <a:ext cx="3151414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fr-FR" sz="1100" kern="1200" dirty="0"/>
        </a:p>
      </cdr:txBody>
    </cdr:sp>
  </cdr:relSizeAnchor>
  <cdr:relSizeAnchor xmlns:cdr="http://schemas.openxmlformats.org/drawingml/2006/chartDrawing">
    <cdr:from>
      <cdr:x>0.66894</cdr:x>
      <cdr:y>0.84002</cdr:y>
    </cdr:from>
    <cdr:to>
      <cdr:x>0.98313</cdr:x>
      <cdr:y>0.97792</cdr:y>
    </cdr:to>
    <cdr:sp macro="" textlink="">
      <cdr:nvSpPr>
        <cdr:cNvPr id="3" name="ZoneTexte 2">
          <a:extLst xmlns:a="http://schemas.openxmlformats.org/drawingml/2006/main">
            <a:ext uri="{FF2B5EF4-FFF2-40B4-BE49-F238E27FC236}">
              <a16:creationId xmlns:a16="http://schemas.microsoft.com/office/drawing/2014/main" id="{9412EC56-47AE-87DA-54D9-39EE6036852F}"/>
            </a:ext>
          </a:extLst>
        </cdr:cNvPr>
        <cdr:cNvSpPr txBox="1"/>
      </cdr:nvSpPr>
      <cdr:spPr>
        <a:xfrm xmlns:a="http://schemas.openxmlformats.org/drawingml/2006/main">
          <a:off x="8128856" y="3711422"/>
          <a:ext cx="3817970" cy="6092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fr-FR" sz="1200" b="1" u="sng" kern="1200" dirty="0"/>
            <a:t>Donnée manquantes pour le calcul de l’index:</a:t>
          </a:r>
        </a:p>
        <a:p xmlns:a="http://schemas.openxmlformats.org/drawingml/2006/main">
          <a:pPr marL="171450" indent="-171450">
            <a:buFontTx/>
            <a:buChar char="-"/>
          </a:pPr>
          <a:r>
            <a:rPr lang="fr-FR" sz="1200" b="1" u="sng" kern="1200" dirty="0"/>
            <a:t>Les CSP</a:t>
          </a:r>
        </a:p>
        <a:p xmlns:a="http://schemas.openxmlformats.org/drawingml/2006/main">
          <a:pPr marL="171450" indent="-171450">
            <a:buFontTx/>
            <a:buChar char="-"/>
          </a:pPr>
          <a:r>
            <a:rPr lang="fr-FR" sz="1200" b="1" u="sng" kern="1200" dirty="0"/>
            <a:t>Les augmentations liées au retour de congé maternité 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763F4-0346-4553-87C5-093107D965D6}" type="datetimeFigureOut">
              <a:rPr lang="fr-FR" smtClean="0"/>
              <a:t>23/11/2024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BF27BB-E1C8-498F-980C-09A23C688E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8653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F27BB-E1C8-498F-980C-09A23C688EB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8603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F27BB-E1C8-498F-980C-09A23C688EB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7246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8F6648-7AAA-74E4-07CF-2AA3B33394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83C7B9A-21B4-6A23-5A1C-14DAF8C460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E86CBD2-0F89-5A43-8177-4EE791D62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AE6C0-4A4F-4339-BD30-FA1FCD12217C}" type="datetimeFigureOut">
              <a:rPr lang="fr-FR" smtClean="0"/>
              <a:t>23/11/2024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091C927-6D9E-4964-E5BB-4CF852AE7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1F8C97F-8772-7D76-353A-6EC62EEC5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3CA0C-E77D-4137-86FB-098AA3072D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5157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B2E429-E11C-D53A-802E-084EA01B3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6F55B07-B4FD-F40F-8EE3-B4ECF9E4C2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D33B1A8-E02F-8C32-3349-659613BCB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AE6C0-4A4F-4339-BD30-FA1FCD12217C}" type="datetimeFigureOut">
              <a:rPr lang="fr-FR" smtClean="0"/>
              <a:t>23/11/2024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580CDA4-7F8F-F25E-AD9A-83973DAB0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3031E56-4A78-8AB2-222F-3387A2459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3CA0C-E77D-4137-86FB-098AA3072D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6432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2087317-CDFA-6274-C03A-06B6989512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4EE73EF-847F-A4D7-7554-B1ADF790C6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F718A9-C5AB-A583-8D97-5566D8DCD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AE6C0-4A4F-4339-BD30-FA1FCD12217C}" type="datetimeFigureOut">
              <a:rPr lang="fr-FR" smtClean="0"/>
              <a:t>23/11/2024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AC18A29-EF34-5C58-5D10-E056CAE7C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2A9229-B207-66FF-93EA-3088145AE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3CA0C-E77D-4137-86FB-098AA3072D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020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C0C092-FCB3-5370-5536-306A38B75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8773A9-48EE-D288-6026-87C0F3E1B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862E82-9D32-6A6B-7BEA-730C9DC94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AE6C0-4A4F-4339-BD30-FA1FCD12217C}" type="datetimeFigureOut">
              <a:rPr lang="fr-FR" smtClean="0"/>
              <a:t>23/11/2024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7D35A5-111E-84CE-D197-51C37B25F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BC44E7A-98C8-CACD-5730-4459FAAC6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3CA0C-E77D-4137-86FB-098AA3072D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6840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AA5F07-A9F3-C806-6D1B-81BDB87C9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36B1852-F02D-D337-0456-3DDC555EA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235191-C124-7EC5-2BFE-EE79B2FE2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AE6C0-4A4F-4339-BD30-FA1FCD12217C}" type="datetimeFigureOut">
              <a:rPr lang="fr-FR" smtClean="0"/>
              <a:t>23/11/2024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3FCE6F-07DC-0F2E-345A-96D2A5235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E4CA426-7A31-975E-EFED-D7C0A18BA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3CA0C-E77D-4137-86FB-098AA3072D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7088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D59B97-7F27-1E74-3249-4A74B11AF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E57D3EA-D29E-81A4-5161-85CFDF611A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45BDF68-D930-BAC7-C67B-060A79FA67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502FAE5-D00E-6789-FB62-52848FD82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AE6C0-4A4F-4339-BD30-FA1FCD12217C}" type="datetimeFigureOut">
              <a:rPr lang="fr-FR" smtClean="0"/>
              <a:t>23/11/2024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538F947-814E-188D-B89F-14B997006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A65CE8E-E216-AF64-2FB9-2C20582D6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3CA0C-E77D-4137-86FB-098AA3072D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3077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E6E04C-5067-A413-C173-AA774BDC9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43FDAF3-E057-B62A-3B2C-4CB43B760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7527EF2-E894-B98E-7D65-C704923683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A0EAB85-33BA-0B99-8A48-868FACACA8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8ED29E9-93F2-7BF1-316C-BD394D35C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3EF9E94-83C3-970F-4A5F-674F9AE8D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AE6C0-4A4F-4339-BD30-FA1FCD12217C}" type="datetimeFigureOut">
              <a:rPr lang="fr-FR" smtClean="0"/>
              <a:t>23/11/2024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B0FAC98-13DD-8F77-0DD9-7FEA09D3B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6128B30-33A1-04C5-1D4C-6B749697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3CA0C-E77D-4137-86FB-098AA3072D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5204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A42D2E-EC5E-19F2-1BD8-4B15A124C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3008E58-33C6-5E2E-3B2A-BFB42EC37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AE6C0-4A4F-4339-BD30-FA1FCD12217C}" type="datetimeFigureOut">
              <a:rPr lang="fr-FR" smtClean="0"/>
              <a:t>23/11/2024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C6C3EE8-F6F4-D0D3-5FF6-D0FE39C8D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EC0942A-4CDC-684E-EA90-4F261EE5F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3CA0C-E77D-4137-86FB-098AA3072D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550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25CBC08-E4E0-4C4C-E67D-8042163BD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AE6C0-4A4F-4339-BD30-FA1FCD12217C}" type="datetimeFigureOut">
              <a:rPr lang="fr-FR" smtClean="0"/>
              <a:t>23/11/2024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4F0DEB5-0CB4-23DF-C38D-894D20B8A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32A017-6D6B-8169-BD46-C7E153205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3CA0C-E77D-4137-86FB-098AA3072D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1062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8CFB2-E1CF-5332-97A4-2BC658E05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99D696-40FC-9D57-F4F4-3C4B5F6B4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7301027-377C-B05D-817D-100C298CF1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CE42C69-0831-8F14-F9C2-CC76EC804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AE6C0-4A4F-4339-BD30-FA1FCD12217C}" type="datetimeFigureOut">
              <a:rPr lang="fr-FR" smtClean="0"/>
              <a:t>23/11/2024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E24B300-77D5-CB44-5812-75FC0FF1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478FFA5-5B50-EE85-1AB7-909F15B73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3CA0C-E77D-4137-86FB-098AA3072D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017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AAFB5D-9AE9-D515-63DF-7DDDDAD5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28BAC65-AC55-2362-5A72-B10476FF14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FCCDF2-937A-E9F1-04EC-0906E5279D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D498FB1-0562-5927-A74A-7A13D8A38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AE6C0-4A4F-4339-BD30-FA1FCD12217C}" type="datetimeFigureOut">
              <a:rPr lang="fr-FR" smtClean="0"/>
              <a:t>23/11/2024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CBB6B9B-9A76-5ABD-7BF0-9596A8A60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A97491A-CB63-B574-2C31-B046B4EBD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3CA0C-E77D-4137-86FB-098AA3072D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6589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1C00C12-D59C-37D5-25CF-9B50FE5EC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7A5A8CF-BD01-4A52-F942-52B570563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097D8A7-B1DF-FC1B-1338-4CAB14E4AB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1AE6C0-4A4F-4339-BD30-FA1FCD12217C}" type="datetimeFigureOut">
              <a:rPr lang="fr-FR" smtClean="0"/>
              <a:t>23/11/2024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53F6AC7-9379-CA03-0DBD-5BB48024CF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CAD94BE-DB9A-93FA-0F87-65219AD20F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23CA0C-E77D-4137-86FB-098AA3072D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5477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3.jp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en/traffic-sign-attention-road-sign-38589/" TargetMode="Externa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E50CAF-0268-A15C-FF8C-B317FE2BB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7208" y="857251"/>
            <a:ext cx="4747280" cy="3098061"/>
          </a:xfrm>
        </p:spPr>
        <p:txBody>
          <a:bodyPr anchor="b">
            <a:normAutofit fontScale="90000"/>
          </a:bodyPr>
          <a:lstStyle/>
          <a:p>
            <a:pPr algn="l"/>
            <a:r>
              <a:rPr lang="fr-FR" sz="4400" dirty="0">
                <a:solidFill>
                  <a:srgbClr val="FFFFFF"/>
                </a:solidFill>
              </a:rPr>
              <a:t>Analyse des indicateurs de l'égalité femme-homme avec KNIME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958C4AA-F1EF-3D0D-7AE9-FCFB3CAA77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208" y="4756265"/>
            <a:ext cx="4393278" cy="1244483"/>
          </a:xfrm>
        </p:spPr>
        <p:txBody>
          <a:bodyPr anchor="t">
            <a:normAutofit/>
          </a:bodyPr>
          <a:lstStyle/>
          <a:p>
            <a:pPr algn="l"/>
            <a:r>
              <a:rPr lang="fr-FR" sz="2000" dirty="0">
                <a:solidFill>
                  <a:srgbClr val="FFFFFF"/>
                </a:solidFill>
              </a:rPr>
              <a:t>Laraki Brahim</a:t>
            </a:r>
          </a:p>
          <a:p>
            <a:pPr algn="l"/>
            <a:r>
              <a:rPr lang="fr-FR" sz="2000" dirty="0">
                <a:solidFill>
                  <a:srgbClr val="FFFFFF"/>
                </a:solidFill>
              </a:rPr>
              <a:t>Data analyst </a:t>
            </a:r>
          </a:p>
          <a:p>
            <a:pPr algn="l"/>
            <a:r>
              <a:rPr lang="fr-FR" sz="2000">
                <a:solidFill>
                  <a:srgbClr val="FFFFFF"/>
                </a:solidFill>
              </a:rPr>
              <a:t>Date 23/11/2024</a:t>
            </a:r>
            <a:endParaRPr lang="fr-FR" sz="2000" dirty="0">
              <a:solidFill>
                <a:srgbClr val="FFFFFF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balance&#10;&#10;Description générée automatiquement">
            <a:extLst>
              <a:ext uri="{FF2B5EF4-FFF2-40B4-BE49-F238E27FC236}">
                <a16:creationId xmlns:a16="http://schemas.microsoft.com/office/drawing/2014/main" id="{1EB22B32-EB7F-BBC8-14D9-4D126A05F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559" y="2459809"/>
            <a:ext cx="3737164" cy="195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9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D57B51-BE33-7471-6A05-1511D1DAC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Remuneration effective</a:t>
            </a:r>
            <a:b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Espace réservé du contenu 4" descr="Une image contenant texte, diagramme, Parallèle, capture d’écran">
            <a:extLst>
              <a:ext uri="{FF2B5EF4-FFF2-40B4-BE49-F238E27FC236}">
                <a16:creationId xmlns:a16="http://schemas.microsoft.com/office/drawing/2014/main" id="{F5CF7499-EDE5-E5AE-61A6-AE89B548AD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54" y="1822348"/>
            <a:ext cx="8103344" cy="4211059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341B18BD-5E4D-CADD-97DE-F33369E0F0A7}"/>
              </a:ext>
            </a:extLst>
          </p:cNvPr>
          <p:cNvSpPr txBox="1"/>
          <p:nvPr/>
        </p:nvSpPr>
        <p:spPr>
          <a:xfrm>
            <a:off x="8468851" y="2351314"/>
            <a:ext cx="31081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b="1" dirty="0"/>
              <a:t>Grandes disparités et variations au niveaux salariales entre les services et les genres au sein de l’entreprise</a:t>
            </a:r>
          </a:p>
        </p:txBody>
      </p:sp>
    </p:spTree>
    <p:extLst>
      <p:ext uri="{BB962C8B-B14F-4D97-AF65-F5344CB8AC3E}">
        <p14:creationId xmlns:p14="http://schemas.microsoft.com/office/powerpoint/2010/main" val="1419868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604791-D9D1-78DE-BC89-E6AF06CE9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A3D92AC-E348-EAAF-812B-27F5DC3A5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2D72C5-8D69-6117-B7AF-29EC60577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88562B-A637-34B0-DFD1-E1CC70D1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87D2E8-BA8A-9591-92C7-5E060582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F6C7D2B-521D-69C3-5907-33A1C55AA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Remuneration effective</a:t>
            </a:r>
            <a:b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6F271FC-C765-E960-6AFD-E917C20393F9}"/>
              </a:ext>
            </a:extLst>
          </p:cNvPr>
          <p:cNvSpPr txBox="1"/>
          <p:nvPr/>
        </p:nvSpPr>
        <p:spPr>
          <a:xfrm>
            <a:off x="6528487" y="2609396"/>
            <a:ext cx="5421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b="1" dirty="0"/>
              <a:t>Salaire médian : + 12.6 % en faveur des hommes</a:t>
            </a:r>
          </a:p>
        </p:txBody>
      </p:sp>
      <p:pic>
        <p:nvPicPr>
          <p:cNvPr id="9" name="Espace réservé du contenu 8" descr="Une image contenant texte, capture d’écran, diagramme, Rectangle&#10;&#10;Description générée automatiquement">
            <a:extLst>
              <a:ext uri="{FF2B5EF4-FFF2-40B4-BE49-F238E27FC236}">
                <a16:creationId xmlns:a16="http://schemas.microsoft.com/office/drawing/2014/main" id="{8E34E68A-F5A8-39D8-66BE-6C43CA5BCA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6" y="1890939"/>
            <a:ext cx="5801203" cy="4351338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3EDBE8F-39CC-F2E4-AA4B-32A1BF5E5C40}"/>
              </a:ext>
            </a:extLst>
          </p:cNvPr>
          <p:cNvSpPr/>
          <p:nvPr/>
        </p:nvSpPr>
        <p:spPr>
          <a:xfrm>
            <a:off x="6980465" y="5478236"/>
            <a:ext cx="4459802" cy="9797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1</a:t>
            </a:r>
            <a:r>
              <a:rPr lang="fr-FR" sz="1400" b="1" baseline="30000" dirty="0"/>
              <a:t>er </a:t>
            </a:r>
            <a:r>
              <a:rPr lang="fr-FR" sz="1400" b="1" dirty="0"/>
              <a:t> Indicateur écart de rémunérations femmes-hommes par catégorie sociaux-professionnelles par tranche d’âge</a:t>
            </a:r>
          </a:p>
          <a:p>
            <a:pPr algn="ctr"/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530639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1BE32F-3930-38F1-2FEF-8A2E17BD5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82E1C3A-5BCA-0B4C-F9B0-080D951F5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ED6689-354D-A9F6-755D-AB643E63E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F7E779-6A8E-1B84-0CDA-E756C1BA1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5D9A96-136C-957B-4899-2486D347B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9B36E5-8C95-EF9B-BCA3-238BA805D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Remuneration effective</a:t>
            </a:r>
            <a:b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B7E37C0-1BA8-57CE-3644-F982BFF0087E}"/>
              </a:ext>
            </a:extLst>
          </p:cNvPr>
          <p:cNvSpPr txBox="1"/>
          <p:nvPr/>
        </p:nvSpPr>
        <p:spPr>
          <a:xfrm>
            <a:off x="8468852" y="2351314"/>
            <a:ext cx="3723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9" name="Espace réservé du contenu 8" descr="Une image contenant texte, capture d’écran, diagramme, Parallèle&#10;&#10;Description générée automatiquement">
            <a:extLst>
              <a:ext uri="{FF2B5EF4-FFF2-40B4-BE49-F238E27FC236}">
                <a16:creationId xmlns:a16="http://schemas.microsoft.com/office/drawing/2014/main" id="{BA232A00-32D0-FD68-D633-E08077478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33" y="1822348"/>
            <a:ext cx="6335832" cy="4752350"/>
          </a:xfr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C115442-E6C0-51DD-4FF2-31E8E698D86B}"/>
              </a:ext>
            </a:extLst>
          </p:cNvPr>
          <p:cNvSpPr txBox="1"/>
          <p:nvPr/>
        </p:nvSpPr>
        <p:spPr>
          <a:xfrm>
            <a:off x="7676707" y="2351314"/>
            <a:ext cx="4275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b="1" dirty="0"/>
              <a:t>Répartition homogène de la rémunération moyenne dans les tranches d’âges 40-49 ans et 50 et plus 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ACA8B59-7DAF-DAC9-DD04-74C71FC336C2}"/>
              </a:ext>
            </a:extLst>
          </p:cNvPr>
          <p:cNvSpPr txBox="1"/>
          <p:nvPr/>
        </p:nvSpPr>
        <p:spPr>
          <a:xfrm>
            <a:off x="7602279" y="3758379"/>
            <a:ext cx="427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b="1" dirty="0"/>
              <a:t>Grande inégalité salariale femme homme dans la tranche d’âge 30-39 ans</a:t>
            </a:r>
          </a:p>
        </p:txBody>
      </p:sp>
    </p:spTree>
    <p:extLst>
      <p:ext uri="{BB962C8B-B14F-4D97-AF65-F5344CB8AC3E}">
        <p14:creationId xmlns:p14="http://schemas.microsoft.com/office/powerpoint/2010/main" val="21749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AF2001-F9D2-D5C5-8114-C9AFE9A42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D97C771-F172-9513-ED2B-CE1D55C02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B8662C-228E-6E0C-13F7-835457C7B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5DA591-08E9-2E50-0CD7-6D3B8EABF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F588F7-2B6B-9556-A5A9-5F968E7ED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D94EEF1-28EC-738B-F238-8D1802D76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Remuneration effective</a:t>
            </a:r>
            <a:b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2308829-A4D7-0843-8CED-53FD5A790BA3}"/>
              </a:ext>
            </a:extLst>
          </p:cNvPr>
          <p:cNvSpPr txBox="1"/>
          <p:nvPr/>
        </p:nvSpPr>
        <p:spPr>
          <a:xfrm>
            <a:off x="8468852" y="2351314"/>
            <a:ext cx="3723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6" name="Espace réservé du contenu 5" descr="Une image contenant texte, capture d’écran, diagramme, Tracé">
            <a:extLst>
              <a:ext uri="{FF2B5EF4-FFF2-40B4-BE49-F238E27FC236}">
                <a16:creationId xmlns:a16="http://schemas.microsoft.com/office/drawing/2014/main" id="{47BAA3C6-AEA6-D8A0-CEAC-B27277072D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29" y="1822348"/>
            <a:ext cx="6776357" cy="4582628"/>
          </a:xfr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F785D63A-5E4D-F34F-3049-C40D7CE488ED}"/>
              </a:ext>
            </a:extLst>
          </p:cNvPr>
          <p:cNvSpPr txBox="1"/>
          <p:nvPr/>
        </p:nvSpPr>
        <p:spPr>
          <a:xfrm>
            <a:off x="7209064" y="2277836"/>
            <a:ext cx="4890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b="1" dirty="0"/>
              <a:t>Répartition égalitaire sauf tranche 30 - 39 ans</a:t>
            </a:r>
          </a:p>
        </p:txBody>
      </p:sp>
    </p:spTree>
    <p:extLst>
      <p:ext uri="{BB962C8B-B14F-4D97-AF65-F5344CB8AC3E}">
        <p14:creationId xmlns:p14="http://schemas.microsoft.com/office/powerpoint/2010/main" val="3762294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E6D3FC-462E-6B78-17E6-B3C60FCC9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74F21E-5371-2C4B-BD57-4A3CD805B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A97582-3329-ACD1-F8B8-57C44C2DB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C5E3B5-878E-C938-0AB7-538887164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D86242-4B6B-F3A4-2411-5C02D8B7B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F850B31-BC40-B6C8-A154-53E428D7A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Remuneration effective</a:t>
            </a:r>
            <a:b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Espace réservé du contenu 8" descr="Une image contenant texte, capture d’écran, Police, Parallèle">
            <a:extLst>
              <a:ext uri="{FF2B5EF4-FFF2-40B4-BE49-F238E27FC236}">
                <a16:creationId xmlns:a16="http://schemas.microsoft.com/office/drawing/2014/main" id="{E8ECA898-9B64-DB8D-A336-D151D5DFD2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52" y="1822348"/>
            <a:ext cx="7054838" cy="4596667"/>
          </a:xfr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0A8C5D8-6A55-B76F-6834-2C7826D0FAF4}"/>
              </a:ext>
            </a:extLst>
          </p:cNvPr>
          <p:cNvSpPr txBox="1"/>
          <p:nvPr/>
        </p:nvSpPr>
        <p:spPr>
          <a:xfrm>
            <a:off x="7602280" y="2519916"/>
            <a:ext cx="44656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b="1" dirty="0"/>
              <a:t>Grandes irrégularités salariales entre les différents services au sein de l’entreprise</a:t>
            </a:r>
          </a:p>
        </p:txBody>
      </p:sp>
    </p:spTree>
    <p:extLst>
      <p:ext uri="{BB962C8B-B14F-4D97-AF65-F5344CB8AC3E}">
        <p14:creationId xmlns:p14="http://schemas.microsoft.com/office/powerpoint/2010/main" val="483939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D1234A-3444-A8A2-E1E1-E1287B2DD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7986DB8-573D-20E8-7BBF-8772B42F4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FBA37F-7DB6-45E8-B7DE-0DC153F3D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51C2A5-509E-B056-E4BF-2DE0C4DD5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C0EC03-7E88-8692-A80A-F877C9357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63B5B6A-0412-FFA1-965A-A819D4E9A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Remuneration effective</a:t>
            </a:r>
            <a:b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Espace réservé du contenu 5" descr="Une image contenant texte, capture d’écran, cercle, Graphique&#10;&#10;Description générée automatiquement">
            <a:extLst>
              <a:ext uri="{FF2B5EF4-FFF2-40B4-BE49-F238E27FC236}">
                <a16:creationId xmlns:a16="http://schemas.microsoft.com/office/drawing/2014/main" id="{55864509-4DD3-3E13-28E6-A66FD1177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41" y="1741715"/>
            <a:ext cx="7094459" cy="4868247"/>
          </a:xfr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09A3C44-DFDD-89C1-ED8F-946BF60F8B54}"/>
              </a:ext>
            </a:extLst>
          </p:cNvPr>
          <p:cNvSpPr txBox="1"/>
          <p:nvPr/>
        </p:nvSpPr>
        <p:spPr>
          <a:xfrm>
            <a:off x="7543801" y="2449285"/>
            <a:ext cx="4449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b="1" dirty="0"/>
              <a:t>3 femmes sur 10 parmi les 10 plus hauts salaires de l’entreprise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F9B8E9-A091-4A03-0268-334E73E3E7D7}"/>
              </a:ext>
            </a:extLst>
          </p:cNvPr>
          <p:cNvSpPr/>
          <p:nvPr/>
        </p:nvSpPr>
        <p:spPr>
          <a:xfrm>
            <a:off x="6972300" y="5881395"/>
            <a:ext cx="4882243" cy="5683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   2</a:t>
            </a:r>
            <a:r>
              <a:rPr lang="fr-FR" sz="1200" b="1" baseline="30000" dirty="0"/>
              <a:t>ème</a:t>
            </a:r>
            <a:r>
              <a:rPr lang="fr-FR" sz="1200" b="1" dirty="0"/>
              <a:t> </a:t>
            </a:r>
            <a:fld id="{EA83E987-BCFE-4669-89C7-C1EB4E23AA38}" type="CATEGORYNAME">
              <a:rPr lang="fr-FR" sz="1200" b="1" smtClean="0"/>
              <a:pPr/>
              <a:t>Indicateur nombre de salariés du sexe sous-représenté parmi les 10 plus hautes rémunérations</a:t>
            </a:fld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102701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61F824-DBCB-010B-082B-BBAC3E7B0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ADE1A79-0866-2DA7-FF4D-C9850FB75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D7ADC7-47AE-A155-5889-2E9AD331A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DB9401-7F24-72DB-799F-9098DE338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5ABD0F-60FD-7B13-1A4E-997CE89EF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D024CCA-C0E0-392F-4C45-2C1D10EE3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Promotion</a:t>
            </a:r>
            <a:b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Espace réservé du contenu 5" descr="Une image contenant texte, capture d’écran, diagramme, Parallèle&#10;&#10;Description générée automatiquement">
            <a:extLst>
              <a:ext uri="{FF2B5EF4-FFF2-40B4-BE49-F238E27FC236}">
                <a16:creationId xmlns:a16="http://schemas.microsoft.com/office/drawing/2014/main" id="{B73CC699-8A91-FCDF-F88C-63EB49F21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93" y="1779052"/>
            <a:ext cx="6270561" cy="4703391"/>
          </a:xfr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EC1FFD3-99A3-4119-A9E9-3D58F7103EBF}"/>
              </a:ext>
            </a:extLst>
          </p:cNvPr>
          <p:cNvSpPr txBox="1"/>
          <p:nvPr/>
        </p:nvSpPr>
        <p:spPr>
          <a:xfrm>
            <a:off x="7233946" y="2700670"/>
            <a:ext cx="4812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b="1" dirty="0"/>
              <a:t>Présence largement majoritaire des femmes dans la tranche d’ancienneté  0-6 ans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A2118F6-9A22-37FF-A3F8-EE17B3C926A7}"/>
              </a:ext>
            </a:extLst>
          </p:cNvPr>
          <p:cNvSpPr txBox="1"/>
          <p:nvPr/>
        </p:nvSpPr>
        <p:spPr>
          <a:xfrm>
            <a:off x="7233947" y="3892414"/>
            <a:ext cx="4642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b="1" dirty="0"/>
              <a:t>Présence majoritaire des hommes dans les autres tranches d'âge</a:t>
            </a:r>
          </a:p>
        </p:txBody>
      </p:sp>
    </p:spTree>
    <p:extLst>
      <p:ext uri="{BB962C8B-B14F-4D97-AF65-F5344CB8AC3E}">
        <p14:creationId xmlns:p14="http://schemas.microsoft.com/office/powerpoint/2010/main" val="894495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DE1C2D-937D-CC65-9E11-F1333DBA2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599B506-BE17-77FA-7B8A-2A3EE47BB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7DD39E-2D22-10BD-0CE4-8A4F61035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032EBA-9B97-3113-A151-46656393B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BE95E1-B993-49A1-B1FC-53FFDAB7A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D2C21BD-5425-8928-81EB-14042ADB9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Promotion</a:t>
            </a:r>
            <a:br>
              <a:rPr lang="en-US" sz="3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7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Espace réservé du contenu 8" descr="Une image contenant texte, capture d’écran, diagramme, Tracé&#10;&#10;Description générée automatiquement">
            <a:extLst>
              <a:ext uri="{FF2B5EF4-FFF2-40B4-BE49-F238E27FC236}">
                <a16:creationId xmlns:a16="http://schemas.microsoft.com/office/drawing/2014/main" id="{12CF6F9B-B821-525E-E308-4CC051C1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3" y="1822348"/>
            <a:ext cx="6296510" cy="4787614"/>
          </a:xfr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BDC61ED-0821-B3AA-8424-EEB63E233ABA}"/>
              </a:ext>
            </a:extLst>
          </p:cNvPr>
          <p:cNvSpPr txBox="1"/>
          <p:nvPr/>
        </p:nvSpPr>
        <p:spPr>
          <a:xfrm>
            <a:off x="7763434" y="2381693"/>
            <a:ext cx="42619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b="1" dirty="0"/>
              <a:t>Grandes variations des répartitions de promotions au niveau des différents services</a:t>
            </a:r>
          </a:p>
        </p:txBody>
      </p:sp>
    </p:spTree>
    <p:extLst>
      <p:ext uri="{BB962C8B-B14F-4D97-AF65-F5344CB8AC3E}">
        <p14:creationId xmlns:p14="http://schemas.microsoft.com/office/powerpoint/2010/main" val="3137678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2FB881-0607-87F7-1DAF-50BE25E35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BBB8AE9-B09B-F566-30FF-41CB765296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396624-9B16-A2EB-FDDE-ABC59C3D0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634E8E-4D5B-D2B7-E641-92115903C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AE4456-8A33-DA0A-1FE3-8F4E4860B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4DBF663-E863-0BF5-0486-61466189A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Promotion</a:t>
            </a:r>
            <a:b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Espace réservé du contenu 5" descr="Une image contenant texte, capture d’écran, Rectangle, diagramme&#10;&#10;Description générée automatiquement">
            <a:extLst>
              <a:ext uri="{FF2B5EF4-FFF2-40B4-BE49-F238E27FC236}">
                <a16:creationId xmlns:a16="http://schemas.microsoft.com/office/drawing/2014/main" id="{6D061212-699D-2CCD-BCA3-185181546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1" y="1822348"/>
            <a:ext cx="6245679" cy="4684728"/>
          </a:xfr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E4D36E2-8D98-273E-3F31-E74A8C148018}"/>
              </a:ext>
            </a:extLst>
          </p:cNvPr>
          <p:cNvSpPr txBox="1"/>
          <p:nvPr/>
        </p:nvSpPr>
        <p:spPr>
          <a:xfrm>
            <a:off x="6743700" y="2677886"/>
            <a:ext cx="52412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b="1" dirty="0"/>
              <a:t>Taux de promotion de 49.6 % pour les femmes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b="1" dirty="0"/>
              <a:t>Taux de promotion 48.1% pour les hommes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F18B0B-514A-D516-6CA6-009862E8AA25}"/>
              </a:ext>
            </a:extLst>
          </p:cNvPr>
          <p:cNvSpPr/>
          <p:nvPr/>
        </p:nvSpPr>
        <p:spPr>
          <a:xfrm>
            <a:off x="6858000" y="5755821"/>
            <a:ext cx="5126943" cy="5143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3</a:t>
            </a:r>
            <a:r>
              <a:rPr lang="fr-FR" sz="1400" b="1" baseline="30000" dirty="0"/>
              <a:t>ème</a:t>
            </a:r>
            <a:r>
              <a:rPr lang="fr-FR" sz="1400" b="1" dirty="0"/>
              <a:t>  </a:t>
            </a:r>
            <a:fld id="{4057BAB6-BE93-472F-A5E8-94317C012D15}" type="CATEGORYNAME">
              <a:rPr lang="fr-FR" sz="1400" b="1" smtClean="0"/>
              <a:pPr/>
              <a:t>Indicateur écart de taux de promotions (plus de 250 salariés)</a:t>
            </a:fld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550612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552924-2418-8B6E-C244-AC5C90116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69DFFEB-4E82-29CC-77A9-FCDE670B5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4958BB-7174-7159-9CB7-5583CB60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4AC2D3-AE35-EB03-9B3C-B5479EDC4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4DF565-DBBA-BD82-3BD0-7B601393A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7828BFC-AF66-FF6E-CF90-9FD2B6EBB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Promotion</a:t>
            </a:r>
            <a:br>
              <a:rPr lang="en-US" sz="3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7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Espace réservé du contenu 11" descr="Une image contenant texte, capture d’écran, diagramme, Rectangle&#10;&#10;Description générée automatiquement">
            <a:extLst>
              <a:ext uri="{FF2B5EF4-FFF2-40B4-BE49-F238E27FC236}">
                <a16:creationId xmlns:a16="http://schemas.microsoft.com/office/drawing/2014/main" id="{DCA4BFEE-62C7-9892-E087-7558E77EC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70" y="1920319"/>
            <a:ext cx="5801203" cy="4351338"/>
          </a:xfr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991F2C83-9DA9-BC23-F832-70E547B23076}"/>
              </a:ext>
            </a:extLst>
          </p:cNvPr>
          <p:cNvSpPr txBox="1"/>
          <p:nvPr/>
        </p:nvSpPr>
        <p:spPr>
          <a:xfrm>
            <a:off x="6727371" y="2530929"/>
            <a:ext cx="5306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b="1" dirty="0"/>
              <a:t>51% des femmes ont eu une augmentation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b="1" dirty="0"/>
              <a:t>47% des hommes ont eu une augmentation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1F437D-23DD-D43E-0502-093EE3702A54}"/>
              </a:ext>
            </a:extLst>
          </p:cNvPr>
          <p:cNvSpPr/>
          <p:nvPr/>
        </p:nvSpPr>
        <p:spPr>
          <a:xfrm>
            <a:off x="6653893" y="5749143"/>
            <a:ext cx="5306786" cy="5225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4</a:t>
            </a:r>
            <a:r>
              <a:rPr lang="fr-FR" sz="1400" b="1" baseline="30000" dirty="0"/>
              <a:t>ème</a:t>
            </a:r>
            <a:r>
              <a:rPr lang="fr-FR" sz="1400" b="1" dirty="0"/>
              <a:t> </a:t>
            </a:r>
            <a:fld id="{4EBBF477-CA27-464A-B666-D594ED28E169}" type="CATEGORYNAME">
              <a:rPr lang="fr-FR" sz="1400" b="1" smtClean="0"/>
              <a:pPr/>
              <a:t>Indicateur écart de taux d’augmentations individuelles hors promotions (plus de 250 salariés)</a:t>
            </a:fld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693738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2CB8A9F-5F09-1589-D4AD-DC17BEC28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fr-FR" sz="4000" b="1" dirty="0">
                <a:solidFill>
                  <a:srgbClr val="FFFFFF"/>
                </a:solidFill>
              </a:rPr>
              <a:t>Contexte</a:t>
            </a:r>
          </a:p>
        </p:txBody>
      </p:sp>
      <p:graphicFrame>
        <p:nvGraphicFramePr>
          <p:cNvPr id="25" name="Espace réservé du contenu 2">
            <a:extLst>
              <a:ext uri="{FF2B5EF4-FFF2-40B4-BE49-F238E27FC236}">
                <a16:creationId xmlns:a16="http://schemas.microsoft.com/office/drawing/2014/main" id="{1BC5350E-820D-E2BC-7EE2-BD24019482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498924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9895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951CEA-9F9D-EAA2-5793-91D4C2B67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AC0873E-6F99-BA34-8452-97F7C3F4C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D097B4-CAE0-3013-A711-A1BF686AD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F5CC4A-1FB7-1687-47B4-8AF2542E5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FCEFE4-6519-7D35-7242-E0068EB0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B207245-2719-C0A0-C748-725BEFB7E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Embauche</a:t>
            </a:r>
            <a:b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Espace réservé du contenu 8" descr="Une image contenant texte, capture d’écran, diagramme, Tracé&#10;&#10;Description générée automatiquement">
            <a:extLst>
              <a:ext uri="{FF2B5EF4-FFF2-40B4-BE49-F238E27FC236}">
                <a16:creationId xmlns:a16="http://schemas.microsoft.com/office/drawing/2014/main" id="{77A7E5FE-5CD3-1FB5-1EF2-1201BD604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3" y="1766895"/>
            <a:ext cx="6221460" cy="4666562"/>
          </a:xfr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E8DCEC5-F85D-1B79-5405-92F75ECA625A}"/>
              </a:ext>
            </a:extLst>
          </p:cNvPr>
          <p:cNvSpPr txBox="1"/>
          <p:nvPr/>
        </p:nvSpPr>
        <p:spPr>
          <a:xfrm>
            <a:off x="7511143" y="2481943"/>
            <a:ext cx="411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b="1" dirty="0"/>
              <a:t>Les femmes sont plus impactées par les contrats précaires (CDD….)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b="1" dirty="0"/>
              <a:t>Les hommes sont plus nombreux en CDI</a:t>
            </a:r>
          </a:p>
        </p:txBody>
      </p:sp>
    </p:spTree>
    <p:extLst>
      <p:ext uri="{BB962C8B-B14F-4D97-AF65-F5344CB8AC3E}">
        <p14:creationId xmlns:p14="http://schemas.microsoft.com/office/powerpoint/2010/main" val="4126101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2138FD-098B-3E61-69F4-708546F93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E4487B56-C1A9-6016-3629-3E31C449A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803D5B-F4BB-D5E0-AC69-A5BAD3C70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38934E-6998-836A-95F1-67FB07C6B0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D75665-CE13-47E1-190F-AE6BD122E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AAB2BB6-7A4A-CFB6-4A18-E37CDAF2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Qualification</a:t>
            </a:r>
            <a:b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Espace réservé du contenu 5" descr="Une image contenant texte, capture d’écran, diagramme, Tracé&#10;&#10;Description générée automatiquement">
            <a:extLst>
              <a:ext uri="{FF2B5EF4-FFF2-40B4-BE49-F238E27FC236}">
                <a16:creationId xmlns:a16="http://schemas.microsoft.com/office/drawing/2014/main" id="{4787B9DB-727E-21BF-2EFA-D7F6AE164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70" y="1822348"/>
            <a:ext cx="6382846" cy="4787614"/>
          </a:xfr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99E9991-1021-6762-D87B-A0ED8C9DE75A}"/>
              </a:ext>
            </a:extLst>
          </p:cNvPr>
          <p:cNvSpPr txBox="1"/>
          <p:nvPr/>
        </p:nvSpPr>
        <p:spPr>
          <a:xfrm>
            <a:off x="7462157" y="2302329"/>
            <a:ext cx="44250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/>
              <a:t>Les hommes sont plus nombreux que les femmes dans les services suivants:</a:t>
            </a:r>
          </a:p>
          <a:p>
            <a:pPr marL="285750" indent="-285750">
              <a:buFontTx/>
              <a:buChar char="-"/>
            </a:pPr>
            <a:r>
              <a:rPr lang="fr-FR" dirty="0"/>
              <a:t>Consultant</a:t>
            </a:r>
          </a:p>
          <a:p>
            <a:pPr marL="285750" indent="-285750">
              <a:buFontTx/>
              <a:buChar char="-"/>
            </a:pPr>
            <a:r>
              <a:rPr lang="fr-FR" dirty="0"/>
              <a:t>Marketing</a:t>
            </a:r>
          </a:p>
          <a:p>
            <a:pPr marL="285750" indent="-285750">
              <a:buFontTx/>
              <a:buChar char="-"/>
            </a:pPr>
            <a:r>
              <a:rPr lang="fr-FR" dirty="0"/>
              <a:t>R&amp;D</a:t>
            </a:r>
          </a:p>
          <a:p>
            <a:endParaRPr lang="fr-F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/>
              <a:t>Les femmes sont plus nombreuses que les hommes dans les services suivants:</a:t>
            </a:r>
          </a:p>
          <a:p>
            <a:pPr marL="285750" indent="-285750">
              <a:buFontTx/>
              <a:buChar char="-"/>
            </a:pPr>
            <a:r>
              <a:rPr lang="fr-FR" dirty="0"/>
              <a:t>Commercial</a:t>
            </a:r>
          </a:p>
          <a:p>
            <a:pPr marL="285750" indent="-285750">
              <a:buFontTx/>
              <a:buChar char="-"/>
            </a:pPr>
            <a:r>
              <a:rPr lang="fr-FR" dirty="0"/>
              <a:t>Compta Finances</a:t>
            </a:r>
          </a:p>
          <a:p>
            <a:pPr marL="285750" indent="-285750">
              <a:buFontTx/>
              <a:buChar char="-"/>
            </a:pPr>
            <a:r>
              <a:rPr lang="fr-FR" dirty="0"/>
              <a:t>RH</a:t>
            </a:r>
          </a:p>
        </p:txBody>
      </p:sp>
    </p:spTree>
    <p:extLst>
      <p:ext uri="{BB962C8B-B14F-4D97-AF65-F5344CB8AC3E}">
        <p14:creationId xmlns:p14="http://schemas.microsoft.com/office/powerpoint/2010/main" val="3583123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F5472E-0875-8D43-B0FD-D91CB2593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39BB669-05F4-4163-B7C7-A1ED96646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F56E9B-6BCF-4746-E72E-BFA63F45F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404BA1-04E1-8256-F39D-2D76D3EC2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C20951-CC7F-6B93-C81A-E700F31FA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E5DE3FE-08E8-E3FB-BAAA-02F97C44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Conditions de travail</a:t>
            </a:r>
            <a:b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Espace réservé du contenu 5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EC2B2BB7-C7B1-FDD8-7103-C6EAECB31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59" y="1745403"/>
            <a:ext cx="5266264" cy="3950094"/>
          </a:xfrm>
        </p:spPr>
      </p:pic>
      <p:pic>
        <p:nvPicPr>
          <p:cNvPr id="12" name="Espace réservé du contenu 11" descr="Une image contenant texte, capture d’écran, diagramme, conception">
            <a:extLst>
              <a:ext uri="{FF2B5EF4-FFF2-40B4-BE49-F238E27FC236}">
                <a16:creationId xmlns:a16="http://schemas.microsoft.com/office/drawing/2014/main" id="{9626553A-825C-8659-0AC2-C51B04163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961" y="1745403"/>
            <a:ext cx="5266263" cy="395009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020D25B-8840-9A98-A49D-90E17B106D76}"/>
              </a:ext>
            </a:extLst>
          </p:cNvPr>
          <p:cNvSpPr txBox="1"/>
          <p:nvPr/>
        </p:nvSpPr>
        <p:spPr>
          <a:xfrm>
            <a:off x="699713" y="5878286"/>
            <a:ext cx="82566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b="1" dirty="0"/>
              <a:t>Les contrats à temps plein concernent autant les femmes que les hommes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b="1" dirty="0"/>
              <a:t>Il y a deux fois plus de femmes en CDD que d’hommes</a:t>
            </a:r>
          </a:p>
        </p:txBody>
      </p:sp>
    </p:spTree>
    <p:extLst>
      <p:ext uri="{BB962C8B-B14F-4D97-AF65-F5344CB8AC3E}">
        <p14:creationId xmlns:p14="http://schemas.microsoft.com/office/powerpoint/2010/main" val="180902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2DEF43-F488-A870-4B6A-F9259D028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52E3A25-6DC6-95E8-EE62-43229FB87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7B9FF-E77A-2F53-6BB9-1753CF0A8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38BE5C-AC57-AB78-8149-E9D34C7E1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8B7169-FEFB-E21C-7286-EE58E0D3E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27EDF0F-AA64-57C2-2E36-F6C19AEA3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Securité</a:t>
            </a: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et santé au travail</a:t>
            </a:r>
            <a:b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Espace réservé du contenu 8" descr="Une image contenant texte, capture d’écran, diagramme, Rectangle&#10;&#10;Description générée automatiquement">
            <a:extLst>
              <a:ext uri="{FF2B5EF4-FFF2-40B4-BE49-F238E27FC236}">
                <a16:creationId xmlns:a16="http://schemas.microsoft.com/office/drawing/2014/main" id="{456DE3E5-15A5-913B-04B9-A969CADC09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95" y="1822347"/>
            <a:ext cx="6522761" cy="4892561"/>
          </a:xfr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1437D16-9040-FF3D-5CDC-6E9FAE87FF2B}"/>
              </a:ext>
            </a:extLst>
          </p:cNvPr>
          <p:cNvSpPr txBox="1"/>
          <p:nvPr/>
        </p:nvSpPr>
        <p:spPr>
          <a:xfrm>
            <a:off x="7478486" y="3020786"/>
            <a:ext cx="4408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b="1" dirty="0"/>
              <a:t>Les accidents du travail touchent les hommes et les femmes de manière équitable.</a:t>
            </a:r>
          </a:p>
        </p:txBody>
      </p:sp>
    </p:spTree>
    <p:extLst>
      <p:ext uri="{BB962C8B-B14F-4D97-AF65-F5344CB8AC3E}">
        <p14:creationId xmlns:p14="http://schemas.microsoft.com/office/powerpoint/2010/main" val="3614889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058051-6AC0-F3C5-E11E-D2259443C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3C5D8DEA-9F8F-8BA8-F0E9-DFF28BA73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46C752-F04F-E310-EE10-DAA370203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702859-81AF-4AF3-587E-D11F20862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92124-5798-9F75-9235-1DF4C5F5B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D215D7-8B03-4B74-B2E4-C81F436F8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</a:t>
            </a:r>
            <a:b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B09BDB5-7ECA-26F1-90B4-C2729A19F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731" y="1758975"/>
            <a:ext cx="11169069" cy="4417988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fr-FR" sz="2400" b="1" dirty="0"/>
              <a:t>L'étude a permis d'identifier des inégalités notables dans plusieurs domaines tels que la rémunération, les promotions et les conditions d'emploi.</a:t>
            </a:r>
          </a:p>
          <a:p>
            <a:pPr>
              <a:buFont typeface="Wingdings" panose="05000000000000000000" pitchFamily="2" charset="2"/>
              <a:buChar char="v"/>
            </a:pPr>
            <a:endParaRPr lang="fr-FR" sz="2400" b="1" dirty="0"/>
          </a:p>
          <a:p>
            <a:pPr>
              <a:buFont typeface="Wingdings" panose="05000000000000000000" pitchFamily="2" charset="2"/>
              <a:buChar char="v"/>
            </a:pPr>
            <a:r>
              <a:rPr lang="fr-FR" sz="2400" b="1" u="sng" dirty="0"/>
              <a:t>Plusieurs faits notables: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kumimoji="0" lang="fr-FR" altLang="fr-FR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fr-FR" altLang="fr-F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Écart salarial persistant : +12,6 % en faveur des hommes.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fr-FR" sz="2400" b="1" dirty="0"/>
              <a:t>Une inégalité sur les plus hauts salaires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- Contrats précaires affectant davantage les femmes.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fr-FR" altLang="fr-F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Une relative parité dans certains aspects, comme les contrats à temps plein et les accidents du travail.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lang="fr-FR" altLang="fr-FR" sz="2400" b="1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fr-FR" sz="2400" b="1" dirty="0"/>
              <a:t>Utilisation des données collectées pour évaluer régulièrement les progrès et orienter les actions futures en faveur d’une égalité effective.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kumimoji="0" lang="fr-FR" altLang="fr-FR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indent="0">
              <a:buNone/>
            </a:pP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101880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10297B-E742-B4F3-5993-A9C776DFD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BF79FC3-BE8C-E9BB-D9D9-FAE0AB23A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fr-FR" sz="4000" b="1" dirty="0">
                <a:solidFill>
                  <a:srgbClr val="FFFFFF"/>
                </a:solidFill>
              </a:rPr>
              <a:t>Objectifs</a:t>
            </a:r>
          </a:p>
        </p:txBody>
      </p:sp>
      <p:graphicFrame>
        <p:nvGraphicFramePr>
          <p:cNvPr id="48" name="Espace réservé du contenu 3">
            <a:extLst>
              <a:ext uri="{FF2B5EF4-FFF2-40B4-BE49-F238E27FC236}">
                <a16:creationId xmlns:a16="http://schemas.microsoft.com/office/drawing/2014/main" id="{7A0504A7-C388-ECF3-1EB9-3BC80C3D49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3135395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4702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F08C7D6-1914-C1A1-9911-B0E36270B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fr-FR" sz="4000" b="1" dirty="0">
                <a:solidFill>
                  <a:srgbClr val="FFFFFF"/>
                </a:solidFill>
              </a:rPr>
              <a:t>Préparation des données</a:t>
            </a:r>
          </a:p>
        </p:txBody>
      </p:sp>
      <p:graphicFrame>
        <p:nvGraphicFramePr>
          <p:cNvPr id="32" name="Espace réservé du contenu 2">
            <a:extLst>
              <a:ext uri="{FF2B5EF4-FFF2-40B4-BE49-F238E27FC236}">
                <a16:creationId xmlns:a16="http://schemas.microsoft.com/office/drawing/2014/main" id="{7DB95B66-EE61-CF0F-041B-D9C9FDE919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4621571"/>
              </p:ext>
            </p:extLst>
          </p:nvPr>
        </p:nvGraphicFramePr>
        <p:xfrm>
          <a:off x="644056" y="1730829"/>
          <a:ext cx="10927829" cy="4574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605D17B2-2C1D-3C37-AA7C-19365106912D}"/>
              </a:ext>
            </a:extLst>
          </p:cNvPr>
          <p:cNvSpPr/>
          <p:nvPr/>
        </p:nvSpPr>
        <p:spPr>
          <a:xfrm>
            <a:off x="2506436" y="3739243"/>
            <a:ext cx="661307" cy="1959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F72A94A3-D5C4-9046-CC44-C1CC239F09CD}"/>
              </a:ext>
            </a:extLst>
          </p:cNvPr>
          <p:cNvSpPr/>
          <p:nvPr/>
        </p:nvSpPr>
        <p:spPr>
          <a:xfrm>
            <a:off x="4699469" y="3739242"/>
            <a:ext cx="661307" cy="1959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42E9E453-48A9-1CED-CE6F-D485F88FCF5B}"/>
              </a:ext>
            </a:extLst>
          </p:cNvPr>
          <p:cNvSpPr/>
          <p:nvPr/>
        </p:nvSpPr>
        <p:spPr>
          <a:xfrm rot="20116896">
            <a:off x="6959696" y="2951516"/>
            <a:ext cx="1390670" cy="1956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BFACA3AB-B292-94AC-79D4-AAA0A201F86D}"/>
              </a:ext>
            </a:extLst>
          </p:cNvPr>
          <p:cNvSpPr/>
          <p:nvPr/>
        </p:nvSpPr>
        <p:spPr>
          <a:xfrm rot="1584093">
            <a:off x="7089541" y="4281605"/>
            <a:ext cx="1258669" cy="2024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15D1F65-F5B6-F754-F19B-E2D621C7D371}"/>
              </a:ext>
            </a:extLst>
          </p:cNvPr>
          <p:cNvSpPr txBox="1"/>
          <p:nvPr/>
        </p:nvSpPr>
        <p:spPr>
          <a:xfrm>
            <a:off x="3812721" y="2227027"/>
            <a:ext cx="3069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WORKFLOW KNIME</a:t>
            </a:r>
          </a:p>
        </p:txBody>
      </p:sp>
    </p:spTree>
    <p:extLst>
      <p:ext uri="{BB962C8B-B14F-4D97-AF65-F5344CB8AC3E}">
        <p14:creationId xmlns:p14="http://schemas.microsoft.com/office/powerpoint/2010/main" val="791208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D3F6D8-3A62-2375-A30B-0209489B5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48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F7465348-FE71-CB09-98A3-40B8AF803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997293" cy="6858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4191902-D223-01A0-C53A-30D94CA6988E}"/>
              </a:ext>
            </a:extLst>
          </p:cNvPr>
          <p:cNvSpPr txBox="1"/>
          <p:nvPr/>
        </p:nvSpPr>
        <p:spPr>
          <a:xfrm>
            <a:off x="253092" y="4131129"/>
            <a:ext cx="301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2"/>
                </a:solidFill>
              </a:rPr>
              <a:t>Screen Workflow KNIME</a:t>
            </a:r>
          </a:p>
        </p:txBody>
      </p:sp>
    </p:spTree>
    <p:extLst>
      <p:ext uri="{BB962C8B-B14F-4D97-AF65-F5344CB8AC3E}">
        <p14:creationId xmlns:p14="http://schemas.microsoft.com/office/powerpoint/2010/main" val="3018048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48CCCF9-0F87-EDD2-FA25-F015CC28C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880" y="195943"/>
            <a:ext cx="11046278" cy="1030651"/>
          </a:xfrm>
        </p:spPr>
        <p:txBody>
          <a:bodyPr anchor="ctr">
            <a:noAutofit/>
          </a:bodyPr>
          <a:lstStyle/>
          <a:p>
            <a:r>
              <a:rPr lang="fr-FR" sz="4000" b="1" dirty="0">
                <a:solidFill>
                  <a:srgbClr val="FFFFFF"/>
                </a:solidFill>
              </a:rPr>
              <a:t>Les 5 Principes de Protection des Données Personnelles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23CD6AE6-BC06-E18E-A83F-144C4FE4F9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1997379"/>
              </p:ext>
            </p:extLst>
          </p:nvPr>
        </p:nvGraphicFramePr>
        <p:xfrm>
          <a:off x="856328" y="3355521"/>
          <a:ext cx="10927829" cy="31536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Image 5" descr="Une image contenant texte, capture d’écran, clipart, Graphique&#10;&#10;Description générée automatiquement">
            <a:extLst>
              <a:ext uri="{FF2B5EF4-FFF2-40B4-BE49-F238E27FC236}">
                <a16:creationId xmlns:a16="http://schemas.microsoft.com/office/drawing/2014/main" id="{5542339E-F504-C387-5679-6626A58A2D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007" y="1709342"/>
            <a:ext cx="3967843" cy="145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11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CBB64D-4958-1DC1-3765-289A3C09C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E4EAF0-7720-6C4B-D61B-6D0DC8F94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91965E-EC52-9574-A989-87613C7F7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ACB58A-FC07-A478-7392-EC1A910FD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DBF372-6272-E086-7B77-EB06AD54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5B88621-856B-3EB8-D395-231ED843E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fr-FR" sz="3600" b="1" dirty="0">
                <a:solidFill>
                  <a:schemeClr val="bg1"/>
                </a:solidFill>
              </a:rPr>
              <a:t>Préparation et export du fichier CSV anonymise</a:t>
            </a:r>
            <a:endParaRPr lang="fr-FR" sz="3400" b="1" dirty="0">
              <a:solidFill>
                <a:schemeClr val="bg1"/>
              </a:solidFill>
            </a:endParaRPr>
          </a:p>
        </p:txBody>
      </p:sp>
      <p:graphicFrame>
        <p:nvGraphicFramePr>
          <p:cNvPr id="10" name="Espace réservé du contenu 9">
            <a:extLst>
              <a:ext uri="{FF2B5EF4-FFF2-40B4-BE49-F238E27FC236}">
                <a16:creationId xmlns:a16="http://schemas.microsoft.com/office/drawing/2014/main" id="{95C498DC-C04A-E7B9-AE78-A23B7CFED0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0218141"/>
              </p:ext>
            </p:extLst>
          </p:nvPr>
        </p:nvGraphicFramePr>
        <p:xfrm>
          <a:off x="526598" y="4029982"/>
          <a:ext cx="10515596" cy="2603900"/>
        </p:xfrm>
        <a:graphic>
          <a:graphicData uri="http://schemas.openxmlformats.org/drawingml/2006/table">
            <a:tbl>
              <a:tblPr firstRow="1">
                <a:tableStyleId>{69C7853C-536D-4A76-A0AE-DD22124D55A5}</a:tableStyleId>
              </a:tblPr>
              <a:tblGrid>
                <a:gridCol w="476248">
                  <a:extLst>
                    <a:ext uri="{9D8B030D-6E8A-4147-A177-3AD203B41FA5}">
                      <a16:colId xmlns:a16="http://schemas.microsoft.com/office/drawing/2014/main" val="3992232094"/>
                    </a:ext>
                  </a:extLst>
                </a:gridCol>
                <a:gridCol w="547007">
                  <a:extLst>
                    <a:ext uri="{9D8B030D-6E8A-4147-A177-3AD203B41FA5}">
                      <a16:colId xmlns:a16="http://schemas.microsoft.com/office/drawing/2014/main" val="1093368408"/>
                    </a:ext>
                  </a:extLst>
                </a:gridCol>
                <a:gridCol w="832757">
                  <a:extLst>
                    <a:ext uri="{9D8B030D-6E8A-4147-A177-3AD203B41FA5}">
                      <a16:colId xmlns:a16="http://schemas.microsoft.com/office/drawing/2014/main" val="1129353507"/>
                    </a:ext>
                  </a:extLst>
                </a:gridCol>
                <a:gridCol w="816429">
                  <a:extLst>
                    <a:ext uri="{9D8B030D-6E8A-4147-A177-3AD203B41FA5}">
                      <a16:colId xmlns:a16="http://schemas.microsoft.com/office/drawing/2014/main" val="791983547"/>
                    </a:ext>
                  </a:extLst>
                </a:gridCol>
                <a:gridCol w="1083129">
                  <a:extLst>
                    <a:ext uri="{9D8B030D-6E8A-4147-A177-3AD203B41FA5}">
                      <a16:colId xmlns:a16="http://schemas.microsoft.com/office/drawing/2014/main" val="991636039"/>
                    </a:ext>
                  </a:extLst>
                </a:gridCol>
                <a:gridCol w="868135">
                  <a:extLst>
                    <a:ext uri="{9D8B030D-6E8A-4147-A177-3AD203B41FA5}">
                      <a16:colId xmlns:a16="http://schemas.microsoft.com/office/drawing/2014/main" val="3141080743"/>
                    </a:ext>
                  </a:extLst>
                </a:gridCol>
                <a:gridCol w="634093">
                  <a:extLst>
                    <a:ext uri="{9D8B030D-6E8A-4147-A177-3AD203B41FA5}">
                      <a16:colId xmlns:a16="http://schemas.microsoft.com/office/drawing/2014/main" val="2127216655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802548180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1356009797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3860887780"/>
                    </a:ext>
                  </a:extLst>
                </a:gridCol>
                <a:gridCol w="451758">
                  <a:extLst>
                    <a:ext uri="{9D8B030D-6E8A-4147-A177-3AD203B41FA5}">
                      <a16:colId xmlns:a16="http://schemas.microsoft.com/office/drawing/2014/main" val="1833934420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827466969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1129655152"/>
                    </a:ext>
                  </a:extLst>
                </a:gridCol>
                <a:gridCol w="1336219">
                  <a:extLst>
                    <a:ext uri="{9D8B030D-6E8A-4147-A177-3AD203B41FA5}">
                      <a16:colId xmlns:a16="http://schemas.microsoft.com/office/drawing/2014/main" val="4234818180"/>
                    </a:ext>
                  </a:extLst>
                </a:gridCol>
              </a:tblGrid>
              <a:tr h="357830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IDs</a:t>
                      </a:r>
                      <a:endParaRPr lang="fr-FR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Contrat</a:t>
                      </a:r>
                      <a:endParaRPr lang="fr-FR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Durée hebdo</a:t>
                      </a:r>
                      <a:endParaRPr lang="fr-FR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Salaire base mensuel</a:t>
                      </a:r>
                      <a:endParaRPr lang="fr-FR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%variable moyen</a:t>
                      </a:r>
                      <a:endParaRPr lang="fr-FR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Augmentation</a:t>
                      </a:r>
                      <a:endParaRPr lang="fr-FR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Promotion</a:t>
                      </a:r>
                      <a:endParaRPr lang="fr-FR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Ancienneté an</a:t>
                      </a:r>
                      <a:endParaRPr lang="fr-FR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Service</a:t>
                      </a:r>
                      <a:endParaRPr lang="fr-FR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Work_</a:t>
                      </a:r>
                    </a:p>
                    <a:p>
                      <a:pPr algn="l" fontAlgn="b"/>
                      <a:r>
                        <a:rPr lang="fr-FR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accident</a:t>
                      </a:r>
                      <a:endParaRPr lang="fr-FR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Sexe</a:t>
                      </a:r>
                      <a:endParaRPr lang="fr-FR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Age</a:t>
                      </a:r>
                      <a:endParaRPr lang="fr-FR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tranche d'âge</a:t>
                      </a:r>
                      <a:endParaRPr lang="fr-FR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salaire mensuel ramené au 35 heures</a:t>
                      </a:r>
                      <a:endParaRPr lang="fr-FR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869865"/>
                  </a:ext>
                </a:extLst>
              </a:tr>
              <a:tr h="174452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Row0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CDI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35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9873.5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13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Non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Non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22.5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Consultant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Non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F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48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40 - 49 ans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9873.5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890514"/>
                  </a:ext>
                </a:extLst>
              </a:tr>
              <a:tr h="174452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Row1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CDI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35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4296.72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39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Non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Oui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10.8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Consultant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Non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H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69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50 et plus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4296.72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8240308"/>
                  </a:ext>
                </a:extLst>
              </a:tr>
              <a:tr h="174452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Row2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CDI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35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3705.22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29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Oui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Oui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13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RH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Oui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F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54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50 et plus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3705.22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747981"/>
                  </a:ext>
                </a:extLst>
              </a:tr>
              <a:tr h="174452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Row3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CDI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35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1697.15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17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Oui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Non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21.7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Consultant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Non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H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60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50 et plus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1697.15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8601100"/>
                  </a:ext>
                </a:extLst>
              </a:tr>
              <a:tr h="174452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Row4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CDD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35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2848.3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Oui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Non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3.3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R&amp;D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Oui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H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41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40 - 49 ans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2848.3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5638312"/>
                  </a:ext>
                </a:extLst>
              </a:tr>
              <a:tr h="174452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Row5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CDI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35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5464.55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34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Non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Non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10.5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Commercial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Non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H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55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50 et plus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5464.55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9499681"/>
                  </a:ext>
                </a:extLst>
              </a:tr>
              <a:tr h="174452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Row6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CDI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35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9999.38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27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Non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Oui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17.8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Marketing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Oui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H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48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40 - 49 ans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9999.38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1611427"/>
                  </a:ext>
                </a:extLst>
              </a:tr>
              <a:tr h="174452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Row7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CDI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24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3116.88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37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Non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Oui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8.2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RH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Oui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F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69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50 et plus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4545.45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644730"/>
                  </a:ext>
                </a:extLst>
              </a:tr>
              <a:tr h="174452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Row8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CDI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24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5462.08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39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Non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Oui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7.5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Marketing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Non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H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39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30 - 39 ans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7965.53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3490467"/>
                  </a:ext>
                </a:extLst>
              </a:tr>
              <a:tr h="327098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Row9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CDI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35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2769.43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33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Non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Non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18.9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Compta Finances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Oui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H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45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40 - 49 ans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2769.43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400388"/>
                  </a:ext>
                </a:extLst>
              </a:tr>
              <a:tr h="174452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Row10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CDI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35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5522.18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Oui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Oui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5.9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RH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Oui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F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69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50 et plus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5522.18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0230086"/>
                  </a:ext>
                </a:extLst>
              </a:tr>
              <a:tr h="174452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Row11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CDI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35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7308.82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Non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Oui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20.2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Consultant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Non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F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45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40 - 49 ans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7308.82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9" marR="7269" marT="72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0192298"/>
                  </a:ext>
                </a:extLst>
              </a:tr>
            </a:tbl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6434E8DF-8C26-0A79-19F4-D4F336B1C69A}"/>
              </a:ext>
            </a:extLst>
          </p:cNvPr>
          <p:cNvSpPr txBox="1"/>
          <p:nvPr/>
        </p:nvSpPr>
        <p:spPr>
          <a:xfrm>
            <a:off x="115661" y="1648561"/>
            <a:ext cx="1164091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/>
              <a:t>Respect des 5 grands principes du RGPD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/>
              <a:t>Données anonymisées : Suppression des données inutiles pour notre analyse (état civil, numéro de téléphone, date de naissance, distance travail-domicile et nombre d’enfant).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/>
              <a:t>Certaines données numériques regroupés en tranche (âge et ancienneté 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/>
              <a:t>Création d’une clé incrémental IDs pour remplacer les identifiants salariés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1705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3AFB4CA-F014-9047-BB3B-4675CC0AC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L’Index de l’égalité professionnelle</a:t>
            </a:r>
            <a:b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7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8" name="Graphique 7">
            <a:extLst>
              <a:ext uri="{FF2B5EF4-FFF2-40B4-BE49-F238E27FC236}">
                <a16:creationId xmlns:a16="http://schemas.microsoft.com/office/drawing/2014/main" id="{39A8E579-4F9F-3419-FECF-F29041F0CB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7510347"/>
              </p:ext>
            </p:extLst>
          </p:nvPr>
        </p:nvGraphicFramePr>
        <p:xfrm>
          <a:off x="1" y="1655276"/>
          <a:ext cx="12099470" cy="5202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620EA1BD-D584-9D3F-D9B2-638CF90F3066}"/>
              </a:ext>
            </a:extLst>
          </p:cNvPr>
          <p:cNvSpPr txBox="1"/>
          <p:nvPr/>
        </p:nvSpPr>
        <p:spPr>
          <a:xfrm>
            <a:off x="31898" y="6446138"/>
            <a:ext cx="5207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Source: https://egapro.travail.gouv.fr/aide-index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88B07F4-E9EA-992E-CC2D-4008329FE136}"/>
              </a:ext>
            </a:extLst>
          </p:cNvPr>
          <p:cNvSpPr txBox="1"/>
          <p:nvPr/>
        </p:nvSpPr>
        <p:spPr>
          <a:xfrm>
            <a:off x="8287" y="6075160"/>
            <a:ext cx="5616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Pour le calcul des indices voir sur le site ci-dessous</a:t>
            </a:r>
          </a:p>
        </p:txBody>
      </p:sp>
      <p:pic>
        <p:nvPicPr>
          <p:cNvPr id="6" name="Image 5" descr="Une image contenant Panneau de signalisation, triangle&#10;&#10;Description générée automatiquement">
            <a:extLst>
              <a:ext uri="{FF2B5EF4-FFF2-40B4-BE49-F238E27FC236}">
                <a16:creationId xmlns:a16="http://schemas.microsoft.com/office/drawing/2014/main" id="{E10CA493-DC74-BE20-03E5-50AA26CD5B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493785" y="6075160"/>
            <a:ext cx="539297" cy="47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06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D8664E3-FE5B-951D-7C49-F367F6F1D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fr-FR" sz="4000" b="1" dirty="0">
                <a:solidFill>
                  <a:srgbClr val="FFFFFF"/>
                </a:solidFill>
              </a:rPr>
              <a:t>Indicateurs choisis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31554995-304F-1B5B-8497-6B38371DF3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274322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417930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1030</Words>
  <Application>Microsoft Office PowerPoint</Application>
  <PresentationFormat>Grand écran</PresentationFormat>
  <Paragraphs>311</Paragraphs>
  <Slides>24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0" baseType="lpstr">
      <vt:lpstr>Aptos</vt:lpstr>
      <vt:lpstr>Aptos Display</vt:lpstr>
      <vt:lpstr>Aptos Narrow</vt:lpstr>
      <vt:lpstr>Arial</vt:lpstr>
      <vt:lpstr>Wingdings</vt:lpstr>
      <vt:lpstr>Thème Office</vt:lpstr>
      <vt:lpstr>Analyse des indicateurs de l'égalité femme-homme avec KNIME</vt:lpstr>
      <vt:lpstr>Contexte</vt:lpstr>
      <vt:lpstr>Objectifs</vt:lpstr>
      <vt:lpstr>Préparation des données</vt:lpstr>
      <vt:lpstr>Présentation PowerPoint</vt:lpstr>
      <vt:lpstr>Les 5 Principes de Protection des Données Personnelles</vt:lpstr>
      <vt:lpstr>Préparation et export du fichier CSV anonymise</vt:lpstr>
      <vt:lpstr>L’Index de l’égalité professionnelle </vt:lpstr>
      <vt:lpstr>Indicateurs choisis</vt:lpstr>
      <vt:lpstr>Remuneration effective </vt:lpstr>
      <vt:lpstr>Remuneration effective </vt:lpstr>
      <vt:lpstr>Remuneration effective </vt:lpstr>
      <vt:lpstr>Remuneration effective </vt:lpstr>
      <vt:lpstr>Remuneration effective </vt:lpstr>
      <vt:lpstr>Remuneration effective </vt:lpstr>
      <vt:lpstr>Promotion </vt:lpstr>
      <vt:lpstr>Promotion </vt:lpstr>
      <vt:lpstr>Promotion </vt:lpstr>
      <vt:lpstr>Promotion </vt:lpstr>
      <vt:lpstr>Embauche </vt:lpstr>
      <vt:lpstr>Qualification </vt:lpstr>
      <vt:lpstr>Conditions de travail </vt:lpstr>
      <vt:lpstr>Securité et santé au travail 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brahim laraki</dc:creator>
  <cp:lastModifiedBy>brahim laraki</cp:lastModifiedBy>
  <cp:revision>1</cp:revision>
  <dcterms:created xsi:type="dcterms:W3CDTF">2024-11-11T14:37:35Z</dcterms:created>
  <dcterms:modified xsi:type="dcterms:W3CDTF">2024-11-23T10:53:21Z</dcterms:modified>
</cp:coreProperties>
</file>